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tags/tag4.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tags/tag7.xml" ContentType="application/vnd.openxmlformats-officedocument.presentationml.tags+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4.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tags/tag13.xml" ContentType="application/vnd.openxmlformats-officedocument.presentationml.tags+xml"/>
  <Override PartName="/ppt/notesSlides/notesSlide15.xml" ContentType="application/vnd.openxmlformats-officedocument.presentationml.notesSl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5.xml" ContentType="application/vnd.openxmlformats-officedocument.themeOverride+xml"/>
  <Override PartName="/ppt/tags/tag14.xml" ContentType="application/vnd.openxmlformats-officedocument.presentationml.tags+xml"/>
  <Override PartName="/ppt/notesSlides/notesSlide16.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tags/tag20.xml" ContentType="application/vnd.openxmlformats-officedocument.presentationml.tags+xml"/>
  <Override PartName="/ppt/notesSlides/notesSlide20.xml" ContentType="application/vnd.openxmlformats-officedocument.presentationml.notesSl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tags/tag21.xml" ContentType="application/vnd.openxmlformats-officedocument.presentationml.tags+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ink/ink6.xml" ContentType="application/inkml+xml"/>
  <Override PartName="/ppt/ink/ink7.xml" ContentType="application/inkml+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5.xml" ContentType="application/vnd.openxmlformats-officedocument.presentationml.notesSlid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tags/tag23.xml" ContentType="application/vnd.openxmlformats-officedocument.presentationml.tags+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8" r:id="rId1"/>
  </p:sldMasterIdLst>
  <p:notesMasterIdLst>
    <p:notesMasterId r:id="rId83"/>
  </p:notesMasterIdLst>
  <p:handoutMasterIdLst>
    <p:handoutMasterId r:id="rId84"/>
  </p:handoutMasterIdLst>
  <p:sldIdLst>
    <p:sldId id="326" r:id="rId2"/>
    <p:sldId id="947" r:id="rId3"/>
    <p:sldId id="940" r:id="rId4"/>
    <p:sldId id="949" r:id="rId5"/>
    <p:sldId id="921" r:id="rId6"/>
    <p:sldId id="941" r:id="rId7"/>
    <p:sldId id="951" r:id="rId8"/>
    <p:sldId id="331" r:id="rId9"/>
    <p:sldId id="974" r:id="rId10"/>
    <p:sldId id="939" r:id="rId11"/>
    <p:sldId id="314" r:id="rId12"/>
    <p:sldId id="925" r:id="rId13"/>
    <p:sldId id="312" r:id="rId14"/>
    <p:sldId id="265" r:id="rId15"/>
    <p:sldId id="927" r:id="rId16"/>
    <p:sldId id="929" r:id="rId17"/>
    <p:sldId id="928" r:id="rId18"/>
    <p:sldId id="298" r:id="rId19"/>
    <p:sldId id="945" r:id="rId20"/>
    <p:sldId id="958" r:id="rId21"/>
    <p:sldId id="926" r:id="rId22"/>
    <p:sldId id="917" r:id="rId23"/>
    <p:sldId id="266" r:id="rId24"/>
    <p:sldId id="267" r:id="rId25"/>
    <p:sldId id="268" r:id="rId26"/>
    <p:sldId id="284" r:id="rId27"/>
    <p:sldId id="274" r:id="rId28"/>
    <p:sldId id="980" r:id="rId29"/>
    <p:sldId id="952" r:id="rId30"/>
    <p:sldId id="315" r:id="rId31"/>
    <p:sldId id="338" r:id="rId32"/>
    <p:sldId id="961" r:id="rId33"/>
    <p:sldId id="983" r:id="rId34"/>
    <p:sldId id="343" r:id="rId35"/>
    <p:sldId id="323" r:id="rId36"/>
    <p:sldId id="344" r:id="rId37"/>
    <p:sldId id="346" r:id="rId38"/>
    <p:sldId id="336" r:id="rId39"/>
    <p:sldId id="981" r:id="rId40"/>
    <p:sldId id="347" r:id="rId41"/>
    <p:sldId id="982" r:id="rId42"/>
    <p:sldId id="348" r:id="rId43"/>
    <p:sldId id="349" r:id="rId44"/>
    <p:sldId id="931" r:id="rId45"/>
    <p:sldId id="932" r:id="rId46"/>
    <p:sldId id="953" r:id="rId47"/>
    <p:sldId id="334" r:id="rId48"/>
    <p:sldId id="955" r:id="rId49"/>
    <p:sldId id="324" r:id="rId50"/>
    <p:sldId id="935" r:id="rId51"/>
    <p:sldId id="956" r:id="rId52"/>
    <p:sldId id="317" r:id="rId53"/>
    <p:sldId id="978" r:id="rId54"/>
    <p:sldId id="877" r:id="rId55"/>
    <p:sldId id="963" r:id="rId56"/>
    <p:sldId id="937" r:id="rId57"/>
    <p:sldId id="881" r:id="rId58"/>
    <p:sldId id="957" r:id="rId59"/>
    <p:sldId id="944" r:id="rId60"/>
    <p:sldId id="965" r:id="rId61"/>
    <p:sldId id="966" r:id="rId62"/>
    <p:sldId id="976" r:id="rId63"/>
    <p:sldId id="968" r:id="rId64"/>
    <p:sldId id="969" r:id="rId65"/>
    <p:sldId id="962" r:id="rId66"/>
    <p:sldId id="964" r:id="rId67"/>
    <p:sldId id="970" r:id="rId68"/>
    <p:sldId id="973" r:id="rId69"/>
    <p:sldId id="977" r:id="rId70"/>
    <p:sldId id="979" r:id="rId71"/>
    <p:sldId id="960" r:id="rId72"/>
    <p:sldId id="972" r:id="rId73"/>
    <p:sldId id="975" r:id="rId74"/>
    <p:sldId id="971" r:id="rId75"/>
    <p:sldId id="923" r:id="rId76"/>
    <p:sldId id="919" r:id="rId77"/>
    <p:sldId id="273" r:id="rId78"/>
    <p:sldId id="345" r:id="rId79"/>
    <p:sldId id="910" r:id="rId80"/>
    <p:sldId id="321" r:id="rId81"/>
    <p:sldId id="342" r:id="rId82"/>
  </p:sldIdLst>
  <p:sldSz cx="9144000" cy="5715000" type="screen16x10"/>
  <p:notesSz cx="6858000" cy="9144000"/>
  <p:defaultTextStyle>
    <a:defPPr>
      <a:defRPr lang="en-US"/>
    </a:defPPr>
    <a:lvl1pPr marL="0" algn="l" defTabSz="457167" rtl="0" eaLnBrk="1" latinLnBrk="0" hangingPunct="1">
      <a:defRPr sz="1800" kern="1200">
        <a:solidFill>
          <a:schemeClr val="tx1"/>
        </a:solidFill>
        <a:latin typeface="+mn-lt"/>
        <a:ea typeface="+mn-ea"/>
        <a:cs typeface="+mn-cs"/>
      </a:defRPr>
    </a:lvl1pPr>
    <a:lvl2pPr marL="457167" algn="l" defTabSz="457167" rtl="0" eaLnBrk="1" latinLnBrk="0" hangingPunct="1">
      <a:defRPr sz="1800" kern="1200">
        <a:solidFill>
          <a:schemeClr val="tx1"/>
        </a:solidFill>
        <a:latin typeface="+mn-lt"/>
        <a:ea typeface="+mn-ea"/>
        <a:cs typeface="+mn-cs"/>
      </a:defRPr>
    </a:lvl2pPr>
    <a:lvl3pPr marL="914334" algn="l" defTabSz="457167" rtl="0" eaLnBrk="1" latinLnBrk="0" hangingPunct="1">
      <a:defRPr sz="1800" kern="1200">
        <a:solidFill>
          <a:schemeClr val="tx1"/>
        </a:solidFill>
        <a:latin typeface="+mn-lt"/>
        <a:ea typeface="+mn-ea"/>
        <a:cs typeface="+mn-cs"/>
      </a:defRPr>
    </a:lvl3pPr>
    <a:lvl4pPr marL="1371501" algn="l" defTabSz="457167" rtl="0" eaLnBrk="1" latinLnBrk="0" hangingPunct="1">
      <a:defRPr sz="1800" kern="1200">
        <a:solidFill>
          <a:schemeClr val="tx1"/>
        </a:solidFill>
        <a:latin typeface="+mn-lt"/>
        <a:ea typeface="+mn-ea"/>
        <a:cs typeface="+mn-cs"/>
      </a:defRPr>
    </a:lvl4pPr>
    <a:lvl5pPr marL="1828668" algn="l" defTabSz="457167" rtl="0" eaLnBrk="1" latinLnBrk="0" hangingPunct="1">
      <a:defRPr sz="1800" kern="1200">
        <a:solidFill>
          <a:schemeClr val="tx1"/>
        </a:solidFill>
        <a:latin typeface="+mn-lt"/>
        <a:ea typeface="+mn-ea"/>
        <a:cs typeface="+mn-cs"/>
      </a:defRPr>
    </a:lvl5pPr>
    <a:lvl6pPr marL="2285835" algn="l" defTabSz="457167" rtl="0" eaLnBrk="1" latinLnBrk="0" hangingPunct="1">
      <a:defRPr sz="1800" kern="1200">
        <a:solidFill>
          <a:schemeClr val="tx1"/>
        </a:solidFill>
        <a:latin typeface="+mn-lt"/>
        <a:ea typeface="+mn-ea"/>
        <a:cs typeface="+mn-cs"/>
      </a:defRPr>
    </a:lvl6pPr>
    <a:lvl7pPr marL="2743002" algn="l" defTabSz="457167" rtl="0" eaLnBrk="1" latinLnBrk="0" hangingPunct="1">
      <a:defRPr sz="1800" kern="1200">
        <a:solidFill>
          <a:schemeClr val="tx1"/>
        </a:solidFill>
        <a:latin typeface="+mn-lt"/>
        <a:ea typeface="+mn-ea"/>
        <a:cs typeface="+mn-cs"/>
      </a:defRPr>
    </a:lvl7pPr>
    <a:lvl8pPr marL="3200169" algn="l" defTabSz="457167" rtl="0" eaLnBrk="1" latinLnBrk="0" hangingPunct="1">
      <a:defRPr sz="1800" kern="1200">
        <a:solidFill>
          <a:schemeClr val="tx1"/>
        </a:solidFill>
        <a:latin typeface="+mn-lt"/>
        <a:ea typeface="+mn-ea"/>
        <a:cs typeface="+mn-cs"/>
      </a:defRPr>
    </a:lvl8pPr>
    <a:lvl9pPr marL="3657337" algn="l" defTabSz="45716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1"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1535"/>
    <a:srgbClr val="E97B78"/>
    <a:srgbClr val="FF9900"/>
    <a:srgbClr val="EE332A"/>
    <a:srgbClr val="990000"/>
    <a:srgbClr val="FFCC00"/>
    <a:srgbClr val="CCFF42"/>
    <a:srgbClr val="E2A5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C49EB0-0323-AA46-AB32-7CA6958FE72D}" v="3909" dt="2022-01-25T21:10:23.26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84"/>
    <p:restoredTop sz="97871"/>
  </p:normalViewPr>
  <p:slideViewPr>
    <p:cSldViewPr snapToGrid="0">
      <p:cViewPr varScale="1">
        <p:scale>
          <a:sx n="224" d="100"/>
          <a:sy n="224" d="100"/>
        </p:scale>
        <p:origin x="184" y="624"/>
      </p:cViewPr>
      <p:guideLst>
        <p:guide orient="horz" pos="1801"/>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51" d="100"/>
          <a:sy n="151" d="100"/>
        </p:scale>
        <p:origin x="464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mme Gowda" userId="12e7dc1a-9ec1-483b-8fec-8bf40b470ec1" providerId="ADAL" clId="{99C49EB0-0323-AA46-AB32-7CA6958FE72D}"/>
    <pc:docChg chg="undo redo custSel addSld delSld modSld sldOrd modShowInfo">
      <pc:chgData name="Thamme Gowda" userId="12e7dc1a-9ec1-483b-8fec-8bf40b470ec1" providerId="ADAL" clId="{99C49EB0-0323-AA46-AB32-7CA6958FE72D}" dt="2022-01-25T23:40:20.914" v="12662" actId="2744"/>
      <pc:docMkLst>
        <pc:docMk/>
      </pc:docMkLst>
      <pc:sldChg chg="addSp delSp modSp mod modTransition modAnim">
        <pc:chgData name="Thamme Gowda" userId="12e7dc1a-9ec1-483b-8fec-8bf40b470ec1" providerId="ADAL" clId="{99C49EB0-0323-AA46-AB32-7CA6958FE72D}" dt="2022-01-25T06:01:05.621" v="9812"/>
        <pc:sldMkLst>
          <pc:docMk/>
          <pc:sldMk cId="1160321357" sldId="265"/>
        </pc:sldMkLst>
        <pc:spChg chg="mod">
          <ac:chgData name="Thamme Gowda" userId="12e7dc1a-9ec1-483b-8fec-8bf40b470ec1" providerId="ADAL" clId="{99C49EB0-0323-AA46-AB32-7CA6958FE72D}" dt="2022-01-24T01:43:38.804" v="1440" actId="20577"/>
          <ac:spMkLst>
            <pc:docMk/>
            <pc:sldMk cId="1160321357" sldId="265"/>
            <ac:spMk id="2" creationId="{A8BBF592-B2C2-EB4C-A42E-C5F9581D72C3}"/>
          </ac:spMkLst>
        </pc:spChg>
        <pc:spChg chg="mod">
          <ac:chgData name="Thamme Gowda" userId="12e7dc1a-9ec1-483b-8fec-8bf40b470ec1" providerId="ADAL" clId="{99C49EB0-0323-AA46-AB32-7CA6958FE72D}" dt="2022-01-24T18:53:57.119" v="3837" actId="20577"/>
          <ac:spMkLst>
            <pc:docMk/>
            <pc:sldMk cId="1160321357" sldId="265"/>
            <ac:spMk id="3" creationId="{FD860565-CE24-6E45-98A6-352EBAFFEA40}"/>
          </ac:spMkLst>
        </pc:spChg>
        <pc:picChg chg="add del mod">
          <ac:chgData name="Thamme Gowda" userId="12e7dc1a-9ec1-483b-8fec-8bf40b470ec1" providerId="ADAL" clId="{99C49EB0-0323-AA46-AB32-7CA6958FE72D}" dt="2022-01-25T02:39:26.791" v="8626"/>
          <ac:picMkLst>
            <pc:docMk/>
            <pc:sldMk cId="1160321357" sldId="265"/>
            <ac:picMk id="6" creationId="{30F083CA-8BE4-D943-9B42-6B8B1C2A2DBD}"/>
          </ac:picMkLst>
        </pc:picChg>
        <pc:picChg chg="add del mod">
          <ac:chgData name="Thamme Gowda" userId="12e7dc1a-9ec1-483b-8fec-8bf40b470ec1" providerId="ADAL" clId="{99C49EB0-0323-AA46-AB32-7CA6958FE72D}" dt="2022-01-25T06:01:05.621" v="9812"/>
          <ac:picMkLst>
            <pc:docMk/>
            <pc:sldMk cId="1160321357" sldId="265"/>
            <ac:picMk id="7" creationId="{B95A1CFA-F802-A34B-BF9E-E6739142BD4F}"/>
          </ac:picMkLst>
        </pc:picChg>
      </pc:sldChg>
      <pc:sldChg chg="addSp delSp modSp mod modTransition modAnim modShow">
        <pc:chgData name="Thamme Gowda" userId="12e7dc1a-9ec1-483b-8fec-8bf40b470ec1" providerId="ADAL" clId="{99C49EB0-0323-AA46-AB32-7CA6958FE72D}" dt="2022-01-25T18:49:11.145" v="11213" actId="729"/>
        <pc:sldMkLst>
          <pc:docMk/>
          <pc:sldMk cId="709600679" sldId="266"/>
        </pc:sldMkLst>
        <pc:spChg chg="mod">
          <ac:chgData name="Thamme Gowda" userId="12e7dc1a-9ec1-483b-8fec-8bf40b470ec1" providerId="ADAL" clId="{99C49EB0-0323-AA46-AB32-7CA6958FE72D}" dt="2022-01-25T17:19:29.835" v="10194" actId="207"/>
          <ac:spMkLst>
            <pc:docMk/>
            <pc:sldMk cId="709600679" sldId="266"/>
            <ac:spMk id="3" creationId="{636B39A7-554E-9F41-B203-AD79755AF27C}"/>
          </ac:spMkLst>
        </pc:spChg>
        <pc:graphicFrameChg chg="mod">
          <ac:chgData name="Thamme Gowda" userId="12e7dc1a-9ec1-483b-8fec-8bf40b470ec1" providerId="ADAL" clId="{99C49EB0-0323-AA46-AB32-7CA6958FE72D}" dt="2022-01-24T06:30:17.221" v="2346" actId="1076"/>
          <ac:graphicFrameMkLst>
            <pc:docMk/>
            <pc:sldMk cId="709600679" sldId="266"/>
            <ac:graphicFrameMk id="8" creationId="{66652A63-7BBF-2F46-8A16-5671AAEA6ADE}"/>
          </ac:graphicFrameMkLst>
        </pc:graphicFrameChg>
        <pc:graphicFrameChg chg="mod">
          <ac:chgData name="Thamme Gowda" userId="12e7dc1a-9ec1-483b-8fec-8bf40b470ec1" providerId="ADAL" clId="{99C49EB0-0323-AA46-AB32-7CA6958FE72D}" dt="2022-01-24T06:30:20.872" v="2347" actId="1076"/>
          <ac:graphicFrameMkLst>
            <pc:docMk/>
            <pc:sldMk cId="709600679" sldId="266"/>
            <ac:graphicFrameMk id="11" creationId="{C7EB6692-3B2A-EC44-99C1-E7CC37A25ADC}"/>
          </ac:graphicFrameMkLst>
        </pc:graphicFrameChg>
        <pc:picChg chg="add del mod">
          <ac:chgData name="Thamme Gowda" userId="12e7dc1a-9ec1-483b-8fec-8bf40b470ec1" providerId="ADAL" clId="{99C49EB0-0323-AA46-AB32-7CA6958FE72D}" dt="2022-01-25T02:39:26.791" v="8626"/>
          <ac:picMkLst>
            <pc:docMk/>
            <pc:sldMk cId="709600679" sldId="266"/>
            <ac:picMk id="6" creationId="{83AD8DCF-9DE4-0442-899E-E94E29969E3B}"/>
          </ac:picMkLst>
        </pc:picChg>
        <pc:picChg chg="add del mod">
          <ac:chgData name="Thamme Gowda" userId="12e7dc1a-9ec1-483b-8fec-8bf40b470ec1" providerId="ADAL" clId="{99C49EB0-0323-AA46-AB32-7CA6958FE72D}" dt="2022-01-25T06:01:05.621" v="9812"/>
          <ac:picMkLst>
            <pc:docMk/>
            <pc:sldMk cId="709600679" sldId="266"/>
            <ac:picMk id="7" creationId="{9752088E-48D3-D945-A771-03D4B7DD7012}"/>
          </ac:picMkLst>
        </pc:picChg>
      </pc:sldChg>
      <pc:sldChg chg="addSp delSp modSp mod modTransition modAnim modShow">
        <pc:chgData name="Thamme Gowda" userId="12e7dc1a-9ec1-483b-8fec-8bf40b470ec1" providerId="ADAL" clId="{99C49EB0-0323-AA46-AB32-7CA6958FE72D}" dt="2022-01-25T18:49:11.145" v="11213" actId="729"/>
        <pc:sldMkLst>
          <pc:docMk/>
          <pc:sldMk cId="267088666" sldId="267"/>
        </pc:sldMkLst>
        <pc:spChg chg="mod">
          <ac:chgData name="Thamme Gowda" userId="12e7dc1a-9ec1-483b-8fec-8bf40b470ec1" providerId="ADAL" clId="{99C49EB0-0323-AA46-AB32-7CA6958FE72D}" dt="2022-01-25T17:19:13.953" v="10192" actId="207"/>
          <ac:spMkLst>
            <pc:docMk/>
            <pc:sldMk cId="267088666" sldId="267"/>
            <ac:spMk id="3" creationId="{3A4A595F-55BA-8D47-8521-B15128818A58}"/>
          </ac:spMkLst>
        </pc:spChg>
        <pc:picChg chg="add del mod">
          <ac:chgData name="Thamme Gowda" userId="12e7dc1a-9ec1-483b-8fec-8bf40b470ec1" providerId="ADAL" clId="{99C49EB0-0323-AA46-AB32-7CA6958FE72D}" dt="2022-01-25T02:39:26.791" v="8626"/>
          <ac:picMkLst>
            <pc:docMk/>
            <pc:sldMk cId="267088666" sldId="267"/>
            <ac:picMk id="6" creationId="{369DE346-EA8F-4B42-AAE8-0C52D68A2271}"/>
          </ac:picMkLst>
        </pc:picChg>
        <pc:picChg chg="add del mod">
          <ac:chgData name="Thamme Gowda" userId="12e7dc1a-9ec1-483b-8fec-8bf40b470ec1" providerId="ADAL" clId="{99C49EB0-0323-AA46-AB32-7CA6958FE72D}" dt="2022-01-25T06:01:05.621" v="9812"/>
          <ac:picMkLst>
            <pc:docMk/>
            <pc:sldMk cId="267088666" sldId="267"/>
            <ac:picMk id="7" creationId="{F8F73CEE-6A9B-B344-9493-04931B53CFA9}"/>
          </ac:picMkLst>
        </pc:picChg>
      </pc:sldChg>
      <pc:sldChg chg="addSp delSp modSp mod modTransition modAnim">
        <pc:chgData name="Thamme Gowda" userId="12e7dc1a-9ec1-483b-8fec-8bf40b470ec1" providerId="ADAL" clId="{99C49EB0-0323-AA46-AB32-7CA6958FE72D}" dt="2022-01-25T19:32:39.731" v="11630" actId="20577"/>
        <pc:sldMkLst>
          <pc:docMk/>
          <pc:sldMk cId="2129218154" sldId="268"/>
        </pc:sldMkLst>
        <pc:spChg chg="mod">
          <ac:chgData name="Thamme Gowda" userId="12e7dc1a-9ec1-483b-8fec-8bf40b470ec1" providerId="ADAL" clId="{99C49EB0-0323-AA46-AB32-7CA6958FE72D}" dt="2022-01-25T19:32:39.731" v="11630" actId="20577"/>
          <ac:spMkLst>
            <pc:docMk/>
            <pc:sldMk cId="2129218154" sldId="268"/>
            <ac:spMk id="3" creationId="{27C40DE6-7396-5D4A-9F8B-FA9BF101B9FA}"/>
          </ac:spMkLst>
        </pc:spChg>
        <pc:spChg chg="add del mod">
          <ac:chgData name="Thamme Gowda" userId="12e7dc1a-9ec1-483b-8fec-8bf40b470ec1" providerId="ADAL" clId="{99C49EB0-0323-AA46-AB32-7CA6958FE72D}" dt="2022-01-25T19:32:00.613" v="11554" actId="478"/>
          <ac:spMkLst>
            <pc:docMk/>
            <pc:sldMk cId="2129218154" sldId="268"/>
            <ac:spMk id="9" creationId="{4B0735C4-D294-5F40-895C-A775E913C322}"/>
          </ac:spMkLst>
        </pc:spChg>
        <pc:spChg chg="add del mod">
          <ac:chgData name="Thamme Gowda" userId="12e7dc1a-9ec1-483b-8fec-8bf40b470ec1" providerId="ADAL" clId="{99C49EB0-0323-AA46-AB32-7CA6958FE72D}" dt="2022-01-25T19:32:00.613" v="11554" actId="478"/>
          <ac:spMkLst>
            <pc:docMk/>
            <pc:sldMk cId="2129218154" sldId="268"/>
            <ac:spMk id="10" creationId="{FD00F2C9-71FD-4C46-B125-72848A4BD0F4}"/>
          </ac:spMkLst>
        </pc:spChg>
        <pc:picChg chg="add del mod">
          <ac:chgData name="Thamme Gowda" userId="12e7dc1a-9ec1-483b-8fec-8bf40b470ec1" providerId="ADAL" clId="{99C49EB0-0323-AA46-AB32-7CA6958FE72D}" dt="2022-01-25T02:39:26.791" v="8626"/>
          <ac:picMkLst>
            <pc:docMk/>
            <pc:sldMk cId="2129218154" sldId="268"/>
            <ac:picMk id="6" creationId="{A8897504-D288-B24A-B3EB-FF51631098D9}"/>
          </ac:picMkLst>
        </pc:picChg>
        <pc:picChg chg="mod">
          <ac:chgData name="Thamme Gowda" userId="12e7dc1a-9ec1-483b-8fec-8bf40b470ec1" providerId="ADAL" clId="{99C49EB0-0323-AA46-AB32-7CA6958FE72D}" dt="2022-01-25T19:31:41.902" v="11532" actId="1076"/>
          <ac:picMkLst>
            <pc:docMk/>
            <pc:sldMk cId="2129218154" sldId="268"/>
            <ac:picMk id="7" creationId="{6A9A6E8E-9669-7147-B043-0D3FFE092158}"/>
          </ac:picMkLst>
        </pc:picChg>
        <pc:picChg chg="add del mod">
          <ac:chgData name="Thamme Gowda" userId="12e7dc1a-9ec1-483b-8fec-8bf40b470ec1" providerId="ADAL" clId="{99C49EB0-0323-AA46-AB32-7CA6958FE72D}" dt="2022-01-25T06:01:05.621" v="9812"/>
          <ac:picMkLst>
            <pc:docMk/>
            <pc:sldMk cId="2129218154" sldId="268"/>
            <ac:picMk id="8" creationId="{5C9DC334-D0CD-8F45-A76A-C1F955BBE864}"/>
          </ac:picMkLst>
        </pc:picChg>
        <pc:cxnChg chg="add del mod">
          <ac:chgData name="Thamme Gowda" userId="12e7dc1a-9ec1-483b-8fec-8bf40b470ec1" providerId="ADAL" clId="{99C49EB0-0323-AA46-AB32-7CA6958FE72D}" dt="2022-01-25T19:29:36.745" v="11500" actId="478"/>
          <ac:cxnSpMkLst>
            <pc:docMk/>
            <pc:sldMk cId="2129218154" sldId="268"/>
            <ac:cxnSpMk id="12" creationId="{DCB4D3E5-D523-224C-A264-003E597D0BD7}"/>
          </ac:cxnSpMkLst>
        </pc:cxnChg>
        <pc:cxnChg chg="add del mod">
          <ac:chgData name="Thamme Gowda" userId="12e7dc1a-9ec1-483b-8fec-8bf40b470ec1" providerId="ADAL" clId="{99C49EB0-0323-AA46-AB32-7CA6958FE72D}" dt="2022-01-25T19:32:05.246" v="11555" actId="478"/>
          <ac:cxnSpMkLst>
            <pc:docMk/>
            <pc:sldMk cId="2129218154" sldId="268"/>
            <ac:cxnSpMk id="14" creationId="{48FA31E2-735A-2B4E-90EA-0A594F3F0302}"/>
          </ac:cxnSpMkLst>
        </pc:cxnChg>
        <pc:cxnChg chg="add del mod">
          <ac:chgData name="Thamme Gowda" userId="12e7dc1a-9ec1-483b-8fec-8bf40b470ec1" providerId="ADAL" clId="{99C49EB0-0323-AA46-AB32-7CA6958FE72D}" dt="2022-01-25T19:29:11.465" v="11494" actId="478"/>
          <ac:cxnSpMkLst>
            <pc:docMk/>
            <pc:sldMk cId="2129218154" sldId="268"/>
            <ac:cxnSpMk id="16" creationId="{F0C86324-0A11-A444-B3B3-E09593BEF293}"/>
          </ac:cxnSpMkLst>
        </pc:cxnChg>
        <pc:cxnChg chg="add del mod">
          <ac:chgData name="Thamme Gowda" userId="12e7dc1a-9ec1-483b-8fec-8bf40b470ec1" providerId="ADAL" clId="{99C49EB0-0323-AA46-AB32-7CA6958FE72D}" dt="2022-01-25T19:32:05.246" v="11555" actId="478"/>
          <ac:cxnSpMkLst>
            <pc:docMk/>
            <pc:sldMk cId="2129218154" sldId="268"/>
            <ac:cxnSpMk id="18" creationId="{5F9DEDF5-DF6B-0B45-93BD-C1D3F767F7F7}"/>
          </ac:cxnSpMkLst>
        </pc:cxnChg>
      </pc:sldChg>
      <pc:sldChg chg="modSp mod modTransition">
        <pc:chgData name="Thamme Gowda" userId="12e7dc1a-9ec1-483b-8fec-8bf40b470ec1" providerId="ADAL" clId="{99C49EB0-0323-AA46-AB32-7CA6958FE72D}" dt="2022-01-25T02:39:23.820" v="8625"/>
        <pc:sldMkLst>
          <pc:docMk/>
          <pc:sldMk cId="2595199890" sldId="273"/>
        </pc:sldMkLst>
        <pc:spChg chg="mod">
          <ac:chgData name="Thamme Gowda" userId="12e7dc1a-9ec1-483b-8fec-8bf40b470ec1" providerId="ADAL" clId="{99C49EB0-0323-AA46-AB32-7CA6958FE72D}" dt="2022-01-25T01:56:38.860" v="7893" actId="27636"/>
          <ac:spMkLst>
            <pc:docMk/>
            <pc:sldMk cId="2595199890" sldId="273"/>
            <ac:spMk id="3" creationId="{DD81D722-4183-814F-9BD1-D70D335D8B6D}"/>
          </ac:spMkLst>
        </pc:spChg>
      </pc:sldChg>
      <pc:sldChg chg="addSp delSp modSp mod modTransition addAnim delAnim modAnim modShow">
        <pc:chgData name="Thamme Gowda" userId="12e7dc1a-9ec1-483b-8fec-8bf40b470ec1" providerId="ADAL" clId="{99C49EB0-0323-AA46-AB32-7CA6958FE72D}" dt="2022-01-25T19:03:54.885" v="11250" actId="729"/>
        <pc:sldMkLst>
          <pc:docMk/>
          <pc:sldMk cId="584971271" sldId="274"/>
        </pc:sldMkLst>
        <pc:spChg chg="mod">
          <ac:chgData name="Thamme Gowda" userId="12e7dc1a-9ec1-483b-8fec-8bf40b470ec1" providerId="ADAL" clId="{99C49EB0-0323-AA46-AB32-7CA6958FE72D}" dt="2022-01-25T18:59:29.121" v="11239" actId="1076"/>
          <ac:spMkLst>
            <pc:docMk/>
            <pc:sldMk cId="584971271" sldId="274"/>
            <ac:spMk id="2" creationId="{8286E542-0C75-464C-9905-730EB8A43076}"/>
          </ac:spMkLst>
        </pc:spChg>
        <pc:spChg chg="mod">
          <ac:chgData name="Thamme Gowda" userId="12e7dc1a-9ec1-483b-8fec-8bf40b470ec1" providerId="ADAL" clId="{99C49EB0-0323-AA46-AB32-7CA6958FE72D}" dt="2022-01-25T19:02:10.845" v="11244" actId="13926"/>
          <ac:spMkLst>
            <pc:docMk/>
            <pc:sldMk cId="584971271" sldId="274"/>
            <ac:spMk id="3" creationId="{DD81D722-4183-814F-9BD1-D70D335D8B6D}"/>
          </ac:spMkLst>
        </pc:spChg>
        <pc:graphicFrameChg chg="mod">
          <ac:chgData name="Thamme Gowda" userId="12e7dc1a-9ec1-483b-8fec-8bf40b470ec1" providerId="ADAL" clId="{99C49EB0-0323-AA46-AB32-7CA6958FE72D}" dt="2022-01-25T19:02:37.157" v="11246"/>
          <ac:graphicFrameMkLst>
            <pc:docMk/>
            <pc:sldMk cId="584971271" sldId="274"/>
            <ac:graphicFrameMk id="8" creationId="{D79471A4-306E-BD46-826E-A16FFD7F7E63}"/>
          </ac:graphicFrameMkLst>
        </pc:graphicFrameChg>
        <pc:graphicFrameChg chg="add del mod">
          <ac:chgData name="Thamme Gowda" userId="12e7dc1a-9ec1-483b-8fec-8bf40b470ec1" providerId="ADAL" clId="{99C49EB0-0323-AA46-AB32-7CA6958FE72D}" dt="2022-01-25T19:03:48.730" v="11248"/>
          <ac:graphicFrameMkLst>
            <pc:docMk/>
            <pc:sldMk cId="584971271" sldId="274"/>
            <ac:graphicFrameMk id="11" creationId="{6D53E2BD-EBDB-024D-BFD4-59C2676520C1}"/>
          </ac:graphicFrameMkLst>
        </pc:graphicFrameChg>
        <pc:picChg chg="add del mod">
          <ac:chgData name="Thamme Gowda" userId="12e7dc1a-9ec1-483b-8fec-8bf40b470ec1" providerId="ADAL" clId="{99C49EB0-0323-AA46-AB32-7CA6958FE72D}" dt="2022-01-25T02:39:26.791" v="8626"/>
          <ac:picMkLst>
            <pc:docMk/>
            <pc:sldMk cId="584971271" sldId="274"/>
            <ac:picMk id="7" creationId="{0C7788FF-2E4C-D449-89B7-71C040F7190B}"/>
          </ac:picMkLst>
        </pc:picChg>
        <pc:picChg chg="add del mod">
          <ac:chgData name="Thamme Gowda" userId="12e7dc1a-9ec1-483b-8fec-8bf40b470ec1" providerId="ADAL" clId="{99C49EB0-0323-AA46-AB32-7CA6958FE72D}" dt="2022-01-25T03:50:08.826" v="9260"/>
          <ac:picMkLst>
            <pc:docMk/>
            <pc:sldMk cId="584971271" sldId="274"/>
            <ac:picMk id="9" creationId="{0196B35E-17C0-644D-907F-F355FA6AE1CC}"/>
          </ac:picMkLst>
        </pc:picChg>
        <pc:picChg chg="add del mod">
          <ac:chgData name="Thamme Gowda" userId="12e7dc1a-9ec1-483b-8fec-8bf40b470ec1" providerId="ADAL" clId="{99C49EB0-0323-AA46-AB32-7CA6958FE72D}" dt="2022-01-25T06:01:05.621" v="9812"/>
          <ac:picMkLst>
            <pc:docMk/>
            <pc:sldMk cId="584971271" sldId="274"/>
            <ac:picMk id="10" creationId="{BFA08B5C-0D93-4A4B-AF0B-608E89D01EEA}"/>
          </ac:picMkLst>
        </pc:picChg>
      </pc:sldChg>
      <pc:sldChg chg="addSp delSp modSp mod modTransition modAnim">
        <pc:chgData name="Thamme Gowda" userId="12e7dc1a-9ec1-483b-8fec-8bf40b470ec1" providerId="ADAL" clId="{99C49EB0-0323-AA46-AB32-7CA6958FE72D}" dt="2022-01-25T06:01:05.621" v="9812"/>
        <pc:sldMkLst>
          <pc:docMk/>
          <pc:sldMk cId="1039492509" sldId="284"/>
        </pc:sldMkLst>
        <pc:spChg chg="mod">
          <ac:chgData name="Thamme Gowda" userId="12e7dc1a-9ec1-483b-8fec-8bf40b470ec1" providerId="ADAL" clId="{99C49EB0-0323-AA46-AB32-7CA6958FE72D}" dt="2022-01-24T20:52:17.755" v="6190" actId="1076"/>
          <ac:spMkLst>
            <pc:docMk/>
            <pc:sldMk cId="1039492509" sldId="284"/>
            <ac:spMk id="17" creationId="{E6311DE4-C659-F748-B0B5-981CE9B96985}"/>
          </ac:spMkLst>
        </pc:spChg>
        <pc:spChg chg="mod">
          <ac:chgData name="Thamme Gowda" userId="12e7dc1a-9ec1-483b-8fec-8bf40b470ec1" providerId="ADAL" clId="{99C49EB0-0323-AA46-AB32-7CA6958FE72D}" dt="2022-01-24T20:53:39.374" v="6196" actId="207"/>
          <ac:spMkLst>
            <pc:docMk/>
            <pc:sldMk cId="1039492509" sldId="284"/>
            <ac:spMk id="18" creationId="{08845C88-82EE-F648-8E99-5BE265E210E6}"/>
          </ac:spMkLst>
        </pc:spChg>
        <pc:picChg chg="add del mod">
          <ac:chgData name="Thamme Gowda" userId="12e7dc1a-9ec1-483b-8fec-8bf40b470ec1" providerId="ADAL" clId="{99C49EB0-0323-AA46-AB32-7CA6958FE72D}" dt="2022-01-25T02:39:26.791" v="8626"/>
          <ac:picMkLst>
            <pc:docMk/>
            <pc:sldMk cId="1039492509" sldId="284"/>
            <ac:picMk id="4" creationId="{0153F786-75FB-9449-B222-2D9D97163A14}"/>
          </ac:picMkLst>
        </pc:picChg>
        <pc:picChg chg="add del mod">
          <ac:chgData name="Thamme Gowda" userId="12e7dc1a-9ec1-483b-8fec-8bf40b470ec1" providerId="ADAL" clId="{99C49EB0-0323-AA46-AB32-7CA6958FE72D}" dt="2022-01-25T06:01:05.621" v="9812"/>
          <ac:picMkLst>
            <pc:docMk/>
            <pc:sldMk cId="1039492509" sldId="284"/>
            <ac:picMk id="5" creationId="{F84E0130-D727-DB44-A74C-A5A531887155}"/>
          </ac:picMkLst>
        </pc:picChg>
      </pc:sldChg>
      <pc:sldChg chg="del">
        <pc:chgData name="Thamme Gowda" userId="12e7dc1a-9ec1-483b-8fec-8bf40b470ec1" providerId="ADAL" clId="{99C49EB0-0323-AA46-AB32-7CA6958FE72D}" dt="2022-01-25T01:55:55.512" v="7886" actId="2696"/>
        <pc:sldMkLst>
          <pc:docMk/>
          <pc:sldMk cId="2991940741" sldId="292"/>
        </pc:sldMkLst>
      </pc:sldChg>
      <pc:sldChg chg="addSp delSp modSp modTransition modAnim">
        <pc:chgData name="Thamme Gowda" userId="12e7dc1a-9ec1-483b-8fec-8bf40b470ec1" providerId="ADAL" clId="{99C49EB0-0323-AA46-AB32-7CA6958FE72D}" dt="2022-01-25T06:01:05.621" v="9812"/>
        <pc:sldMkLst>
          <pc:docMk/>
          <pc:sldMk cId="3562608326" sldId="298"/>
        </pc:sldMkLst>
        <pc:picChg chg="add del mod">
          <ac:chgData name="Thamme Gowda" userId="12e7dc1a-9ec1-483b-8fec-8bf40b470ec1" providerId="ADAL" clId="{99C49EB0-0323-AA46-AB32-7CA6958FE72D}" dt="2022-01-25T02:39:26.791" v="8626"/>
          <ac:picMkLst>
            <pc:docMk/>
            <pc:sldMk cId="3562608326" sldId="298"/>
            <ac:picMk id="2" creationId="{561C12DC-19A0-234B-A56F-7D507F4A496C}"/>
          </ac:picMkLst>
        </pc:picChg>
        <pc:picChg chg="add del mod">
          <ac:chgData name="Thamme Gowda" userId="12e7dc1a-9ec1-483b-8fec-8bf40b470ec1" providerId="ADAL" clId="{99C49EB0-0323-AA46-AB32-7CA6958FE72D}" dt="2022-01-25T06:01:05.621" v="9812"/>
          <ac:picMkLst>
            <pc:docMk/>
            <pc:sldMk cId="3562608326" sldId="298"/>
            <ac:picMk id="6" creationId="{99B08AB0-99AA-D047-942A-53FB7E313EC5}"/>
          </ac:picMkLst>
        </pc:picChg>
      </pc:sldChg>
      <pc:sldChg chg="addSp delSp modSp mod modTransition modAnim modNotesTx">
        <pc:chgData name="Thamme Gowda" userId="12e7dc1a-9ec1-483b-8fec-8bf40b470ec1" providerId="ADAL" clId="{99C49EB0-0323-AA46-AB32-7CA6958FE72D}" dt="2022-01-25T17:11:44.068" v="10103" actId="207"/>
        <pc:sldMkLst>
          <pc:docMk/>
          <pc:sldMk cId="2451234905" sldId="312"/>
        </pc:sldMkLst>
        <pc:spChg chg="mod">
          <ac:chgData name="Thamme Gowda" userId="12e7dc1a-9ec1-483b-8fec-8bf40b470ec1" providerId="ADAL" clId="{99C49EB0-0323-AA46-AB32-7CA6958FE72D}" dt="2022-01-25T17:11:44.068" v="10103" actId="207"/>
          <ac:spMkLst>
            <pc:docMk/>
            <pc:sldMk cId="2451234905" sldId="312"/>
            <ac:spMk id="3" creationId="{F6B46E05-1133-C347-A7A3-3B63DB2CD919}"/>
          </ac:spMkLst>
        </pc:spChg>
        <pc:spChg chg="add mod">
          <ac:chgData name="Thamme Gowda" userId="12e7dc1a-9ec1-483b-8fec-8bf40b470ec1" providerId="ADAL" clId="{99C49EB0-0323-AA46-AB32-7CA6958FE72D}" dt="2022-01-24T01:43:03.983" v="1431" actId="3626"/>
          <ac:spMkLst>
            <pc:docMk/>
            <pc:sldMk cId="2451234905" sldId="312"/>
            <ac:spMk id="8" creationId="{7185DA51-D99B-6A4D-84B3-6D7CE38A8FA7}"/>
          </ac:spMkLst>
        </pc:spChg>
        <pc:picChg chg="mod">
          <ac:chgData name="Thamme Gowda" userId="12e7dc1a-9ec1-483b-8fec-8bf40b470ec1" providerId="ADAL" clId="{99C49EB0-0323-AA46-AB32-7CA6958FE72D}" dt="2022-01-24T18:11:35.157" v="3694" actId="14100"/>
          <ac:picMkLst>
            <pc:docMk/>
            <pc:sldMk cId="2451234905" sldId="312"/>
            <ac:picMk id="5" creationId="{0ACE1E1C-83BA-D948-9255-A0E45FEE2038}"/>
          </ac:picMkLst>
        </pc:picChg>
        <pc:picChg chg="add del mod">
          <ac:chgData name="Thamme Gowda" userId="12e7dc1a-9ec1-483b-8fec-8bf40b470ec1" providerId="ADAL" clId="{99C49EB0-0323-AA46-AB32-7CA6958FE72D}" dt="2022-01-25T02:39:26.791" v="8626"/>
          <ac:picMkLst>
            <pc:docMk/>
            <pc:sldMk cId="2451234905" sldId="312"/>
            <ac:picMk id="9" creationId="{E4EE26B9-5483-C241-9BA5-A772D839671B}"/>
          </ac:picMkLst>
        </pc:picChg>
        <pc:picChg chg="add del mod">
          <ac:chgData name="Thamme Gowda" userId="12e7dc1a-9ec1-483b-8fec-8bf40b470ec1" providerId="ADAL" clId="{99C49EB0-0323-AA46-AB32-7CA6958FE72D}" dt="2022-01-25T06:01:05.621" v="9812"/>
          <ac:picMkLst>
            <pc:docMk/>
            <pc:sldMk cId="2451234905" sldId="312"/>
            <ac:picMk id="10" creationId="{D0606DF3-8F37-6F4D-B68A-857A1DB0C997}"/>
          </ac:picMkLst>
        </pc:picChg>
      </pc:sldChg>
      <pc:sldChg chg="addSp delSp modSp mod modTransition modAnim">
        <pc:chgData name="Thamme Gowda" userId="12e7dc1a-9ec1-483b-8fec-8bf40b470ec1" providerId="ADAL" clId="{99C49EB0-0323-AA46-AB32-7CA6958FE72D}" dt="2022-01-25T06:01:05.621" v="9812"/>
        <pc:sldMkLst>
          <pc:docMk/>
          <pc:sldMk cId="744806843" sldId="314"/>
        </pc:sldMkLst>
        <pc:spChg chg="mod">
          <ac:chgData name="Thamme Gowda" userId="12e7dc1a-9ec1-483b-8fec-8bf40b470ec1" providerId="ADAL" clId="{99C49EB0-0323-AA46-AB32-7CA6958FE72D}" dt="2022-01-24T03:00:42.909" v="1746" actId="1076"/>
          <ac:spMkLst>
            <pc:docMk/>
            <pc:sldMk cId="744806843" sldId="314"/>
            <ac:spMk id="4" creationId="{3ED06563-8FC7-7548-83D4-A9399C98D268}"/>
          </ac:spMkLst>
        </pc:spChg>
        <pc:spChg chg="add del">
          <ac:chgData name="Thamme Gowda" userId="12e7dc1a-9ec1-483b-8fec-8bf40b470ec1" providerId="ADAL" clId="{99C49EB0-0323-AA46-AB32-7CA6958FE72D}" dt="2022-01-25T00:24:12.677" v="7688" actId="22"/>
          <ac:spMkLst>
            <pc:docMk/>
            <pc:sldMk cId="744806843" sldId="314"/>
            <ac:spMk id="8" creationId="{BAFFB540-F116-D84C-A678-366ECECA68A5}"/>
          </ac:spMkLst>
        </pc:spChg>
        <pc:spChg chg="add mod">
          <ac:chgData name="Thamme Gowda" userId="12e7dc1a-9ec1-483b-8fec-8bf40b470ec1" providerId="ADAL" clId="{99C49EB0-0323-AA46-AB32-7CA6958FE72D}" dt="2022-01-25T00:24:51.855" v="7703" actId="1076"/>
          <ac:spMkLst>
            <pc:docMk/>
            <pc:sldMk cId="744806843" sldId="314"/>
            <ac:spMk id="10" creationId="{855A649D-4A24-0B4E-AC7A-03196A153564}"/>
          </ac:spMkLst>
        </pc:spChg>
        <pc:picChg chg="add del mod">
          <ac:chgData name="Thamme Gowda" userId="12e7dc1a-9ec1-483b-8fec-8bf40b470ec1" providerId="ADAL" clId="{99C49EB0-0323-AA46-AB32-7CA6958FE72D}" dt="2022-01-25T02:39:26.791" v="8626"/>
          <ac:picMkLst>
            <pc:docMk/>
            <pc:sldMk cId="744806843" sldId="314"/>
            <ac:picMk id="5" creationId="{579C3C00-AA96-EA4A-90BF-CB0B87952EA9}"/>
          </ac:picMkLst>
        </pc:picChg>
        <pc:picChg chg="mod">
          <ac:chgData name="Thamme Gowda" userId="12e7dc1a-9ec1-483b-8fec-8bf40b470ec1" providerId="ADAL" clId="{99C49EB0-0323-AA46-AB32-7CA6958FE72D}" dt="2022-01-25T00:24:44.925" v="7701" actId="1076"/>
          <ac:picMkLst>
            <pc:docMk/>
            <pc:sldMk cId="744806843" sldId="314"/>
            <ac:picMk id="7" creationId="{1D68E5F4-76DD-4B45-8F3D-DA6D2D22B151}"/>
          </ac:picMkLst>
        </pc:picChg>
        <pc:picChg chg="add del mod">
          <ac:chgData name="Thamme Gowda" userId="12e7dc1a-9ec1-483b-8fec-8bf40b470ec1" providerId="ADAL" clId="{99C49EB0-0323-AA46-AB32-7CA6958FE72D}" dt="2022-01-25T06:01:05.621" v="9812"/>
          <ac:picMkLst>
            <pc:docMk/>
            <pc:sldMk cId="744806843" sldId="314"/>
            <ac:picMk id="8" creationId="{1A10F9B7-C58E-934F-91B8-1F15A69A25D1}"/>
          </ac:picMkLst>
        </pc:picChg>
      </pc:sldChg>
      <pc:sldChg chg="addSp delSp modSp mod modTransition modAnim">
        <pc:chgData name="Thamme Gowda" userId="12e7dc1a-9ec1-483b-8fec-8bf40b470ec1" providerId="ADAL" clId="{99C49EB0-0323-AA46-AB32-7CA6958FE72D}" dt="2022-01-25T06:01:05.621" v="9812"/>
        <pc:sldMkLst>
          <pc:docMk/>
          <pc:sldMk cId="2306744974" sldId="315"/>
        </pc:sldMkLst>
        <pc:spChg chg="mod">
          <ac:chgData name="Thamme Gowda" userId="12e7dc1a-9ec1-483b-8fec-8bf40b470ec1" providerId="ADAL" clId="{99C49EB0-0323-AA46-AB32-7CA6958FE72D}" dt="2022-01-24T22:26:42.839" v="7171" actId="403"/>
          <ac:spMkLst>
            <pc:docMk/>
            <pc:sldMk cId="2306744974" sldId="315"/>
            <ac:spMk id="2" creationId="{F0FAC076-F763-BE4F-8D4F-F3369FF4F08D}"/>
          </ac:spMkLst>
        </pc:spChg>
        <pc:spChg chg="mod">
          <ac:chgData name="Thamme Gowda" userId="12e7dc1a-9ec1-483b-8fec-8bf40b470ec1" providerId="ADAL" clId="{99C49EB0-0323-AA46-AB32-7CA6958FE72D}" dt="2022-01-24T01:11:13.723" v="1378" actId="1076"/>
          <ac:spMkLst>
            <pc:docMk/>
            <pc:sldMk cId="2306744974" sldId="315"/>
            <ac:spMk id="5" creationId="{7B948840-CE84-2849-813E-C6343D146D93}"/>
          </ac:spMkLst>
        </pc:spChg>
        <pc:spChg chg="add mod">
          <ac:chgData name="Thamme Gowda" userId="12e7dc1a-9ec1-483b-8fec-8bf40b470ec1" providerId="ADAL" clId="{99C49EB0-0323-AA46-AB32-7CA6958FE72D}" dt="2022-01-25T00:23:22.524" v="7682" actId="1076"/>
          <ac:spMkLst>
            <pc:docMk/>
            <pc:sldMk cId="2306744974" sldId="315"/>
            <ac:spMk id="11" creationId="{7214253C-A045-6F41-9C62-0A1CAE62C8C5}"/>
          </ac:spMkLst>
        </pc:spChg>
        <pc:spChg chg="mod">
          <ac:chgData name="Thamme Gowda" userId="12e7dc1a-9ec1-483b-8fec-8bf40b470ec1" providerId="ADAL" clId="{99C49EB0-0323-AA46-AB32-7CA6958FE72D}" dt="2022-01-24T01:11:06.690" v="1376" actId="1076"/>
          <ac:spMkLst>
            <pc:docMk/>
            <pc:sldMk cId="2306744974" sldId="315"/>
            <ac:spMk id="16" creationId="{A2F36E85-1760-BE4F-A7EC-AC7D287BA996}"/>
          </ac:spMkLst>
        </pc:spChg>
        <pc:spChg chg="mod">
          <ac:chgData name="Thamme Gowda" userId="12e7dc1a-9ec1-483b-8fec-8bf40b470ec1" providerId="ADAL" clId="{99C49EB0-0323-AA46-AB32-7CA6958FE72D}" dt="2022-01-24T01:11:11.141" v="1377" actId="1076"/>
          <ac:spMkLst>
            <pc:docMk/>
            <pc:sldMk cId="2306744974" sldId="315"/>
            <ac:spMk id="18" creationId="{4FD2FC4D-DE8F-DF49-8581-4DA83921980D}"/>
          </ac:spMkLst>
        </pc:spChg>
        <pc:picChg chg="add del mod">
          <ac:chgData name="Thamme Gowda" userId="12e7dc1a-9ec1-483b-8fec-8bf40b470ec1" providerId="ADAL" clId="{99C49EB0-0323-AA46-AB32-7CA6958FE72D}" dt="2022-01-25T01:05:21.548" v="7802"/>
          <ac:picMkLst>
            <pc:docMk/>
            <pc:sldMk cId="2306744974" sldId="315"/>
            <ac:picMk id="6" creationId="{DACC39E5-91F4-F644-B2AF-A9763FC6DF5B}"/>
          </ac:picMkLst>
        </pc:picChg>
        <pc:picChg chg="add del mod">
          <ac:chgData name="Thamme Gowda" userId="12e7dc1a-9ec1-483b-8fec-8bf40b470ec1" providerId="ADAL" clId="{99C49EB0-0323-AA46-AB32-7CA6958FE72D}" dt="2022-01-25T02:39:26.791" v="8626"/>
          <ac:picMkLst>
            <pc:docMk/>
            <pc:sldMk cId="2306744974" sldId="315"/>
            <ac:picMk id="7" creationId="{2CF7087B-154E-6949-BF3C-78FFAD9CC917}"/>
          </ac:picMkLst>
        </pc:picChg>
        <pc:picChg chg="add del mod">
          <ac:chgData name="Thamme Gowda" userId="12e7dc1a-9ec1-483b-8fec-8bf40b470ec1" providerId="ADAL" clId="{99C49EB0-0323-AA46-AB32-7CA6958FE72D}" dt="2022-01-25T06:01:05.621" v="9812"/>
          <ac:picMkLst>
            <pc:docMk/>
            <pc:sldMk cId="2306744974" sldId="315"/>
            <ac:picMk id="8" creationId="{05BC4B32-E3AB-C54B-8B46-937D0CD69002}"/>
          </ac:picMkLst>
        </pc:picChg>
        <pc:picChg chg="mod">
          <ac:chgData name="Thamme Gowda" userId="12e7dc1a-9ec1-483b-8fec-8bf40b470ec1" providerId="ADAL" clId="{99C49EB0-0323-AA46-AB32-7CA6958FE72D}" dt="2022-01-25T00:23:18.650" v="7681" actId="1076"/>
          <ac:picMkLst>
            <pc:docMk/>
            <pc:sldMk cId="2306744974" sldId="315"/>
            <ac:picMk id="10" creationId="{BD6297D4-CCE0-D941-9F2B-C76F6ADA2968}"/>
          </ac:picMkLst>
        </pc:picChg>
      </pc:sldChg>
      <pc:sldChg chg="addSp delSp modSp mod modTransition modAnim">
        <pc:chgData name="Thamme Gowda" userId="12e7dc1a-9ec1-483b-8fec-8bf40b470ec1" providerId="ADAL" clId="{99C49EB0-0323-AA46-AB32-7CA6958FE72D}" dt="2022-01-25T06:01:05.621" v="9812"/>
        <pc:sldMkLst>
          <pc:docMk/>
          <pc:sldMk cId="2036570012" sldId="317"/>
        </pc:sldMkLst>
        <pc:spChg chg="mod">
          <ac:chgData name="Thamme Gowda" userId="12e7dc1a-9ec1-483b-8fec-8bf40b470ec1" providerId="ADAL" clId="{99C49EB0-0323-AA46-AB32-7CA6958FE72D}" dt="2022-01-24T22:48:42.701" v="7614" actId="5793"/>
          <ac:spMkLst>
            <pc:docMk/>
            <pc:sldMk cId="2036570012" sldId="317"/>
            <ac:spMk id="3" creationId="{75B900D8-DDEB-D54E-B237-182A62B40B55}"/>
          </ac:spMkLst>
        </pc:spChg>
        <pc:picChg chg="add del mod">
          <ac:chgData name="Thamme Gowda" userId="12e7dc1a-9ec1-483b-8fec-8bf40b470ec1" providerId="ADAL" clId="{99C49EB0-0323-AA46-AB32-7CA6958FE72D}" dt="2022-01-25T02:39:26.791" v="8626"/>
          <ac:picMkLst>
            <pc:docMk/>
            <pc:sldMk cId="2036570012" sldId="317"/>
            <ac:picMk id="6" creationId="{13A794B4-D636-884D-B640-21CA13212E99}"/>
          </ac:picMkLst>
        </pc:picChg>
        <pc:picChg chg="add del mod">
          <ac:chgData name="Thamme Gowda" userId="12e7dc1a-9ec1-483b-8fec-8bf40b470ec1" providerId="ADAL" clId="{99C49EB0-0323-AA46-AB32-7CA6958FE72D}" dt="2022-01-25T04:35:33.059" v="9789"/>
          <ac:picMkLst>
            <pc:docMk/>
            <pc:sldMk cId="2036570012" sldId="317"/>
            <ac:picMk id="7" creationId="{9F8077DF-20E2-EA40-8128-E1070D86C980}"/>
          </ac:picMkLst>
        </pc:picChg>
        <pc:picChg chg="add del mod">
          <ac:chgData name="Thamme Gowda" userId="12e7dc1a-9ec1-483b-8fec-8bf40b470ec1" providerId="ADAL" clId="{99C49EB0-0323-AA46-AB32-7CA6958FE72D}" dt="2022-01-25T06:01:05.621" v="9812"/>
          <ac:picMkLst>
            <pc:docMk/>
            <pc:sldMk cId="2036570012" sldId="317"/>
            <ac:picMk id="8" creationId="{36F778F4-5291-B04A-AFE2-2A04B67C31ED}"/>
          </ac:picMkLst>
        </pc:picChg>
      </pc:sldChg>
      <pc:sldChg chg="add del">
        <pc:chgData name="Thamme Gowda" userId="12e7dc1a-9ec1-483b-8fec-8bf40b470ec1" providerId="ADAL" clId="{99C49EB0-0323-AA46-AB32-7CA6958FE72D}" dt="2022-01-25T01:56:15.293" v="7891" actId="2696"/>
        <pc:sldMkLst>
          <pc:docMk/>
          <pc:sldMk cId="605731610" sldId="318"/>
        </pc:sldMkLst>
      </pc:sldChg>
      <pc:sldChg chg="modSp del mod modShow">
        <pc:chgData name="Thamme Gowda" userId="12e7dc1a-9ec1-483b-8fec-8bf40b470ec1" providerId="ADAL" clId="{99C49EB0-0323-AA46-AB32-7CA6958FE72D}" dt="2022-01-24T22:48:49.638" v="7615" actId="2696"/>
        <pc:sldMkLst>
          <pc:docMk/>
          <pc:sldMk cId="1704069488" sldId="318"/>
        </pc:sldMkLst>
        <pc:spChg chg="mod">
          <ac:chgData name="Thamme Gowda" userId="12e7dc1a-9ec1-483b-8fec-8bf40b470ec1" providerId="ADAL" clId="{99C49EB0-0323-AA46-AB32-7CA6958FE72D}" dt="2022-01-24T22:25:45.387" v="7167" actId="14100"/>
          <ac:spMkLst>
            <pc:docMk/>
            <pc:sldMk cId="1704069488" sldId="318"/>
            <ac:spMk id="2" creationId="{0E2D96D3-D3AB-6A41-98E7-6451F476C3C8}"/>
          </ac:spMkLst>
        </pc:spChg>
      </pc:sldChg>
      <pc:sldChg chg="ord modTransition">
        <pc:chgData name="Thamme Gowda" userId="12e7dc1a-9ec1-483b-8fec-8bf40b470ec1" providerId="ADAL" clId="{99C49EB0-0323-AA46-AB32-7CA6958FE72D}" dt="2022-01-25T02:39:23.820" v="8625"/>
        <pc:sldMkLst>
          <pc:docMk/>
          <pc:sldMk cId="141422554" sldId="321"/>
        </pc:sldMkLst>
      </pc:sldChg>
      <pc:sldChg chg="addSp delSp modSp mod modTransition modAnim">
        <pc:chgData name="Thamme Gowda" userId="12e7dc1a-9ec1-483b-8fec-8bf40b470ec1" providerId="ADAL" clId="{99C49EB0-0323-AA46-AB32-7CA6958FE72D}" dt="2022-01-25T06:01:05.621" v="9812"/>
        <pc:sldMkLst>
          <pc:docMk/>
          <pc:sldMk cId="1673152492" sldId="323"/>
        </pc:sldMkLst>
        <pc:spChg chg="mod">
          <ac:chgData name="Thamme Gowda" userId="12e7dc1a-9ec1-483b-8fec-8bf40b470ec1" providerId="ADAL" clId="{99C49EB0-0323-AA46-AB32-7CA6958FE72D}" dt="2022-01-23T23:27:25.017" v="69" actId="14100"/>
          <ac:spMkLst>
            <pc:docMk/>
            <pc:sldMk cId="1673152492" sldId="323"/>
            <ac:spMk id="12" creationId="{8DDE59A4-AFB2-D946-BC00-CE6400E255A7}"/>
          </ac:spMkLst>
        </pc:spChg>
        <pc:picChg chg="add del mod">
          <ac:chgData name="Thamme Gowda" userId="12e7dc1a-9ec1-483b-8fec-8bf40b470ec1" providerId="ADAL" clId="{99C49EB0-0323-AA46-AB32-7CA6958FE72D}" dt="2022-01-25T02:39:26.791" v="8626"/>
          <ac:picMkLst>
            <pc:docMk/>
            <pc:sldMk cId="1673152492" sldId="323"/>
            <ac:picMk id="6" creationId="{E4107CEA-3F5E-A941-8DEA-908C769FA0E7}"/>
          </ac:picMkLst>
        </pc:picChg>
        <pc:picChg chg="add del mod">
          <ac:chgData name="Thamme Gowda" userId="12e7dc1a-9ec1-483b-8fec-8bf40b470ec1" providerId="ADAL" clId="{99C49EB0-0323-AA46-AB32-7CA6958FE72D}" dt="2022-01-25T03:59:48.821" v="9262"/>
          <ac:picMkLst>
            <pc:docMk/>
            <pc:sldMk cId="1673152492" sldId="323"/>
            <ac:picMk id="7" creationId="{1BB32369-8B07-9D4F-AEA2-AD40C0050887}"/>
          </ac:picMkLst>
        </pc:picChg>
        <pc:picChg chg="add del mod">
          <ac:chgData name="Thamme Gowda" userId="12e7dc1a-9ec1-483b-8fec-8bf40b470ec1" providerId="ADAL" clId="{99C49EB0-0323-AA46-AB32-7CA6958FE72D}" dt="2022-01-25T06:01:05.621" v="9812"/>
          <ac:picMkLst>
            <pc:docMk/>
            <pc:sldMk cId="1673152492" sldId="323"/>
            <ac:picMk id="8" creationId="{5CD4AE44-CB9F-184D-B4B0-1E354DF04037}"/>
          </ac:picMkLst>
        </pc:picChg>
      </pc:sldChg>
      <pc:sldChg chg="addSp delSp modSp mod ord modTransition modAnim">
        <pc:chgData name="Thamme Gowda" userId="12e7dc1a-9ec1-483b-8fec-8bf40b470ec1" providerId="ADAL" clId="{99C49EB0-0323-AA46-AB32-7CA6958FE72D}" dt="2022-01-25T06:01:05.621" v="9812"/>
        <pc:sldMkLst>
          <pc:docMk/>
          <pc:sldMk cId="2509929929" sldId="324"/>
        </pc:sldMkLst>
        <pc:spChg chg="mod">
          <ac:chgData name="Thamme Gowda" userId="12e7dc1a-9ec1-483b-8fec-8bf40b470ec1" providerId="ADAL" clId="{99C49EB0-0323-AA46-AB32-7CA6958FE72D}" dt="2022-01-24T22:13:18.224" v="6764" actId="20577"/>
          <ac:spMkLst>
            <pc:docMk/>
            <pc:sldMk cId="2509929929" sldId="324"/>
            <ac:spMk id="2" creationId="{98CBFC98-9FF2-9C46-9F7B-5F43C3793424}"/>
          </ac:spMkLst>
        </pc:spChg>
        <pc:spChg chg="mod">
          <ac:chgData name="Thamme Gowda" userId="12e7dc1a-9ec1-483b-8fec-8bf40b470ec1" providerId="ADAL" clId="{99C49EB0-0323-AA46-AB32-7CA6958FE72D}" dt="2022-01-25T04:26:02.204" v="9648" actId="404"/>
          <ac:spMkLst>
            <pc:docMk/>
            <pc:sldMk cId="2509929929" sldId="324"/>
            <ac:spMk id="3" creationId="{E1F94520-AEF8-204D-B7FC-7D0C3652C3B8}"/>
          </ac:spMkLst>
        </pc:spChg>
        <pc:spChg chg="mod">
          <ac:chgData name="Thamme Gowda" userId="12e7dc1a-9ec1-483b-8fec-8bf40b470ec1" providerId="ADAL" clId="{99C49EB0-0323-AA46-AB32-7CA6958FE72D}" dt="2022-01-24T22:47:05.533" v="7579" actId="20577"/>
          <ac:spMkLst>
            <pc:docMk/>
            <pc:sldMk cId="2509929929" sldId="324"/>
            <ac:spMk id="7" creationId="{3D72F675-080F-F940-B144-3ABCD531D789}"/>
          </ac:spMkLst>
        </pc:spChg>
        <pc:picChg chg="add del mod">
          <ac:chgData name="Thamme Gowda" userId="12e7dc1a-9ec1-483b-8fec-8bf40b470ec1" providerId="ADAL" clId="{99C49EB0-0323-AA46-AB32-7CA6958FE72D}" dt="2022-01-25T02:39:26.791" v="8626"/>
          <ac:picMkLst>
            <pc:docMk/>
            <pc:sldMk cId="2509929929" sldId="324"/>
            <ac:picMk id="6" creationId="{E71C2E50-BF50-8643-9763-6021B20F76D8}"/>
          </ac:picMkLst>
        </pc:picChg>
        <pc:picChg chg="add del mod">
          <ac:chgData name="Thamme Gowda" userId="12e7dc1a-9ec1-483b-8fec-8bf40b470ec1" providerId="ADAL" clId="{99C49EB0-0323-AA46-AB32-7CA6958FE72D}" dt="2022-01-25T06:01:05.621" v="9812"/>
          <ac:picMkLst>
            <pc:docMk/>
            <pc:sldMk cId="2509929929" sldId="324"/>
            <ac:picMk id="8" creationId="{0BE80E2F-8AC2-3645-8696-96081D506C54}"/>
          </ac:picMkLst>
        </pc:picChg>
      </pc:sldChg>
      <pc:sldChg chg="addSp delSp modSp mod modTransition modAnim">
        <pc:chgData name="Thamme Gowda" userId="12e7dc1a-9ec1-483b-8fec-8bf40b470ec1" providerId="ADAL" clId="{99C49EB0-0323-AA46-AB32-7CA6958FE72D}" dt="2022-01-25T06:01:05.621" v="9812"/>
        <pc:sldMkLst>
          <pc:docMk/>
          <pc:sldMk cId="541147615" sldId="326"/>
        </pc:sldMkLst>
        <pc:spChg chg="mod">
          <ac:chgData name="Thamme Gowda" userId="12e7dc1a-9ec1-483b-8fec-8bf40b470ec1" providerId="ADAL" clId="{99C49EB0-0323-AA46-AB32-7CA6958FE72D}" dt="2022-01-24T17:25:52.376" v="3605" actId="20577"/>
          <ac:spMkLst>
            <pc:docMk/>
            <pc:sldMk cId="541147615" sldId="326"/>
            <ac:spMk id="6" creationId="{6DFE9131-B0FF-F04A-888D-F25ECBD3A54E}"/>
          </ac:spMkLst>
        </pc:spChg>
        <pc:picChg chg="add del mod">
          <ac:chgData name="Thamme Gowda" userId="12e7dc1a-9ec1-483b-8fec-8bf40b470ec1" providerId="ADAL" clId="{99C49EB0-0323-AA46-AB32-7CA6958FE72D}" dt="2022-01-25T02:39:26.791" v="8626"/>
          <ac:picMkLst>
            <pc:docMk/>
            <pc:sldMk cId="541147615" sldId="326"/>
            <ac:picMk id="4" creationId="{ADBAF154-371E-C744-8BA6-6AF54E43D391}"/>
          </ac:picMkLst>
        </pc:picChg>
        <pc:picChg chg="add del mod">
          <ac:chgData name="Thamme Gowda" userId="12e7dc1a-9ec1-483b-8fec-8bf40b470ec1" providerId="ADAL" clId="{99C49EB0-0323-AA46-AB32-7CA6958FE72D}" dt="2022-01-25T03:10:06.103" v="8845"/>
          <ac:picMkLst>
            <pc:docMk/>
            <pc:sldMk cId="541147615" sldId="326"/>
            <ac:picMk id="5" creationId="{E35C5FD9-31AD-5B40-B259-E64E144C8140}"/>
          </ac:picMkLst>
        </pc:picChg>
        <pc:picChg chg="add del mod">
          <ac:chgData name="Thamme Gowda" userId="12e7dc1a-9ec1-483b-8fec-8bf40b470ec1" providerId="ADAL" clId="{99C49EB0-0323-AA46-AB32-7CA6958FE72D}" dt="2022-01-25T06:01:05.621" v="9812"/>
          <ac:picMkLst>
            <pc:docMk/>
            <pc:sldMk cId="541147615" sldId="326"/>
            <ac:picMk id="8" creationId="{299650CB-86A9-6F44-9DB0-777B32904272}"/>
          </ac:picMkLst>
        </pc:picChg>
      </pc:sldChg>
      <pc:sldChg chg="addSp delSp modSp mod ord modTransition modAnim">
        <pc:chgData name="Thamme Gowda" userId="12e7dc1a-9ec1-483b-8fec-8bf40b470ec1" providerId="ADAL" clId="{99C49EB0-0323-AA46-AB32-7CA6958FE72D}" dt="2022-01-25T06:10:46.387" v="9926" actId="403"/>
        <pc:sldMkLst>
          <pc:docMk/>
          <pc:sldMk cId="2605043680" sldId="331"/>
        </pc:sldMkLst>
        <pc:spChg chg="mod">
          <ac:chgData name="Thamme Gowda" userId="12e7dc1a-9ec1-483b-8fec-8bf40b470ec1" providerId="ADAL" clId="{99C49EB0-0323-AA46-AB32-7CA6958FE72D}" dt="2022-01-25T02:01:43.287" v="7905" actId="20577"/>
          <ac:spMkLst>
            <pc:docMk/>
            <pc:sldMk cId="2605043680" sldId="331"/>
            <ac:spMk id="2" creationId="{7A64A519-AB5A-BE4A-9FC3-45504707CD50}"/>
          </ac:spMkLst>
        </pc:spChg>
        <pc:graphicFrameChg chg="mod modGraphic">
          <ac:chgData name="Thamme Gowda" userId="12e7dc1a-9ec1-483b-8fec-8bf40b470ec1" providerId="ADAL" clId="{99C49EB0-0323-AA46-AB32-7CA6958FE72D}" dt="2022-01-25T06:10:46.387" v="9926" actId="403"/>
          <ac:graphicFrameMkLst>
            <pc:docMk/>
            <pc:sldMk cId="2605043680" sldId="331"/>
            <ac:graphicFrameMk id="4" creationId="{F0050ACE-2DAF-884C-922C-627ECF8EF23E}"/>
          </ac:graphicFrameMkLst>
        </pc:graphicFrameChg>
        <pc:picChg chg="add del mod">
          <ac:chgData name="Thamme Gowda" userId="12e7dc1a-9ec1-483b-8fec-8bf40b470ec1" providerId="ADAL" clId="{99C49EB0-0323-AA46-AB32-7CA6958FE72D}" dt="2022-01-25T02:39:26.791" v="8626"/>
          <ac:picMkLst>
            <pc:docMk/>
            <pc:sldMk cId="2605043680" sldId="331"/>
            <ac:picMk id="3" creationId="{0B8302FE-0916-D047-B72D-CFC4C51B0B0C}"/>
          </ac:picMkLst>
        </pc:picChg>
        <pc:picChg chg="add del mod">
          <ac:chgData name="Thamme Gowda" userId="12e7dc1a-9ec1-483b-8fec-8bf40b470ec1" providerId="ADAL" clId="{99C49EB0-0323-AA46-AB32-7CA6958FE72D}" dt="2022-01-25T03:20:06.124" v="8862"/>
          <ac:picMkLst>
            <pc:docMk/>
            <pc:sldMk cId="2605043680" sldId="331"/>
            <ac:picMk id="7" creationId="{591EA643-E6A7-9147-80FD-860AB8DA72F4}"/>
          </ac:picMkLst>
        </pc:picChg>
        <pc:picChg chg="add del mod">
          <ac:chgData name="Thamme Gowda" userId="12e7dc1a-9ec1-483b-8fec-8bf40b470ec1" providerId="ADAL" clId="{99C49EB0-0323-AA46-AB32-7CA6958FE72D}" dt="2022-01-25T06:01:05.621" v="9812"/>
          <ac:picMkLst>
            <pc:docMk/>
            <pc:sldMk cId="2605043680" sldId="331"/>
            <ac:picMk id="8" creationId="{6976484A-8EB1-D344-BEC6-B6DEFA9918C2}"/>
          </ac:picMkLst>
        </pc:picChg>
      </pc:sldChg>
      <pc:sldChg chg="addSp delSp modSp mod modTransition modAnim">
        <pc:chgData name="Thamme Gowda" userId="12e7dc1a-9ec1-483b-8fec-8bf40b470ec1" providerId="ADAL" clId="{99C49EB0-0323-AA46-AB32-7CA6958FE72D}" dt="2022-01-25T06:01:05.621" v="9812"/>
        <pc:sldMkLst>
          <pc:docMk/>
          <pc:sldMk cId="3169621626" sldId="334"/>
        </pc:sldMkLst>
        <pc:spChg chg="add mod">
          <ac:chgData name="Thamme Gowda" userId="12e7dc1a-9ec1-483b-8fec-8bf40b470ec1" providerId="ADAL" clId="{99C49EB0-0323-AA46-AB32-7CA6958FE72D}" dt="2022-01-25T00:23:38.643" v="7686" actId="1076"/>
          <ac:spMkLst>
            <pc:docMk/>
            <pc:sldMk cId="3169621626" sldId="334"/>
            <ac:spMk id="11" creationId="{29D87205-5E00-B640-8207-A8468E0254D4}"/>
          </ac:spMkLst>
        </pc:spChg>
        <pc:picChg chg="add del mod">
          <ac:chgData name="Thamme Gowda" userId="12e7dc1a-9ec1-483b-8fec-8bf40b470ec1" providerId="ADAL" clId="{99C49EB0-0323-AA46-AB32-7CA6958FE72D}" dt="2022-01-25T02:39:26.791" v="8626"/>
          <ac:picMkLst>
            <pc:docMk/>
            <pc:sldMk cId="3169621626" sldId="334"/>
            <ac:picMk id="7" creationId="{D441F501-40C7-8945-B44C-9C773471DE31}"/>
          </ac:picMkLst>
        </pc:picChg>
        <pc:picChg chg="mod">
          <ac:chgData name="Thamme Gowda" userId="12e7dc1a-9ec1-483b-8fec-8bf40b470ec1" providerId="ADAL" clId="{99C49EB0-0323-AA46-AB32-7CA6958FE72D}" dt="2022-01-25T00:23:35.247" v="7685" actId="1076"/>
          <ac:picMkLst>
            <pc:docMk/>
            <pc:sldMk cId="3169621626" sldId="334"/>
            <ac:picMk id="9" creationId="{8CE846CA-5858-7147-82E0-5756D45FF378}"/>
          </ac:picMkLst>
        </pc:picChg>
        <pc:picChg chg="add del mod">
          <ac:chgData name="Thamme Gowda" userId="12e7dc1a-9ec1-483b-8fec-8bf40b470ec1" providerId="ADAL" clId="{99C49EB0-0323-AA46-AB32-7CA6958FE72D}" dt="2022-01-25T06:01:05.621" v="9812"/>
          <ac:picMkLst>
            <pc:docMk/>
            <pc:sldMk cId="3169621626" sldId="334"/>
            <ac:picMk id="10" creationId="{6ACF5640-FE41-4942-BD7B-59A057F9CD7B}"/>
          </ac:picMkLst>
        </pc:picChg>
      </pc:sldChg>
      <pc:sldChg chg="addSp delSp modSp mod modTransition modAnim modShow">
        <pc:chgData name="Thamme Gowda" userId="12e7dc1a-9ec1-483b-8fec-8bf40b470ec1" providerId="ADAL" clId="{99C49EB0-0323-AA46-AB32-7CA6958FE72D}" dt="2022-01-25T19:47:11.671" v="12003" actId="729"/>
        <pc:sldMkLst>
          <pc:docMk/>
          <pc:sldMk cId="2780335474" sldId="336"/>
        </pc:sldMkLst>
        <pc:spChg chg="mod">
          <ac:chgData name="Thamme Gowda" userId="12e7dc1a-9ec1-483b-8fec-8bf40b470ec1" providerId="ADAL" clId="{99C49EB0-0323-AA46-AB32-7CA6958FE72D}" dt="2022-01-25T17:41:41.727" v="10548" actId="14100"/>
          <ac:spMkLst>
            <pc:docMk/>
            <pc:sldMk cId="2780335474" sldId="336"/>
            <ac:spMk id="2" creationId="{7B2DC01A-1B20-AB48-8323-1AC61D4C31F2}"/>
          </ac:spMkLst>
        </pc:spChg>
        <pc:spChg chg="mod">
          <ac:chgData name="Thamme Gowda" userId="12e7dc1a-9ec1-483b-8fec-8bf40b470ec1" providerId="ADAL" clId="{99C49EB0-0323-AA46-AB32-7CA6958FE72D}" dt="2022-01-25T17:34:00.397" v="10398" actId="20577"/>
          <ac:spMkLst>
            <pc:docMk/>
            <pc:sldMk cId="2780335474" sldId="336"/>
            <ac:spMk id="10" creationId="{D4B67BCB-51BF-3B44-9B67-DC0EF5DAEFF7}"/>
          </ac:spMkLst>
        </pc:spChg>
        <pc:spChg chg="mod">
          <ac:chgData name="Thamme Gowda" userId="12e7dc1a-9ec1-483b-8fec-8bf40b470ec1" providerId="ADAL" clId="{99C49EB0-0323-AA46-AB32-7CA6958FE72D}" dt="2022-01-24T22:32:33.552" v="7269" actId="13822"/>
          <ac:spMkLst>
            <pc:docMk/>
            <pc:sldMk cId="2780335474" sldId="336"/>
            <ac:spMk id="12" creationId="{9928E8A0-57D8-814C-B853-2F435C01620C}"/>
          </ac:spMkLst>
        </pc:spChg>
        <pc:spChg chg="mod">
          <ac:chgData name="Thamme Gowda" userId="12e7dc1a-9ec1-483b-8fec-8bf40b470ec1" providerId="ADAL" clId="{99C49EB0-0323-AA46-AB32-7CA6958FE72D}" dt="2022-01-24T22:32:33.552" v="7269" actId="13822"/>
          <ac:spMkLst>
            <pc:docMk/>
            <pc:sldMk cId="2780335474" sldId="336"/>
            <ac:spMk id="13" creationId="{F938C0DE-2F31-E44C-9798-33092F981C4D}"/>
          </ac:spMkLst>
        </pc:spChg>
        <pc:spChg chg="mod">
          <ac:chgData name="Thamme Gowda" userId="12e7dc1a-9ec1-483b-8fec-8bf40b470ec1" providerId="ADAL" clId="{99C49EB0-0323-AA46-AB32-7CA6958FE72D}" dt="2022-01-24T22:32:33.552" v="7269" actId="13822"/>
          <ac:spMkLst>
            <pc:docMk/>
            <pc:sldMk cId="2780335474" sldId="336"/>
            <ac:spMk id="14" creationId="{F52A2FDF-72BE-C64A-98EE-5CAB619E25D9}"/>
          </ac:spMkLst>
        </pc:spChg>
        <pc:spChg chg="mod">
          <ac:chgData name="Thamme Gowda" userId="12e7dc1a-9ec1-483b-8fec-8bf40b470ec1" providerId="ADAL" clId="{99C49EB0-0323-AA46-AB32-7CA6958FE72D}" dt="2022-01-25T17:28:19.669" v="10351" actId="207"/>
          <ac:spMkLst>
            <pc:docMk/>
            <pc:sldMk cId="2780335474" sldId="336"/>
            <ac:spMk id="16" creationId="{229E6C02-A973-3A46-ACB3-C84B2714B4B0}"/>
          </ac:spMkLst>
        </pc:spChg>
        <pc:spChg chg="mod">
          <ac:chgData name="Thamme Gowda" userId="12e7dc1a-9ec1-483b-8fec-8bf40b470ec1" providerId="ADAL" clId="{99C49EB0-0323-AA46-AB32-7CA6958FE72D}" dt="2022-01-25T17:28:19.669" v="10351" actId="207"/>
          <ac:spMkLst>
            <pc:docMk/>
            <pc:sldMk cId="2780335474" sldId="336"/>
            <ac:spMk id="17" creationId="{5F2F518E-7B18-9049-83CE-CA5AF0ED90BF}"/>
          </ac:spMkLst>
        </pc:spChg>
        <pc:spChg chg="mod">
          <ac:chgData name="Thamme Gowda" userId="12e7dc1a-9ec1-483b-8fec-8bf40b470ec1" providerId="ADAL" clId="{99C49EB0-0323-AA46-AB32-7CA6958FE72D}" dt="2022-01-25T17:28:19.669" v="10351" actId="207"/>
          <ac:spMkLst>
            <pc:docMk/>
            <pc:sldMk cId="2780335474" sldId="336"/>
            <ac:spMk id="18" creationId="{4DC8A183-3E4C-7847-86A3-8DE457A2B0E7}"/>
          </ac:spMkLst>
        </pc:spChg>
        <pc:spChg chg="mod">
          <ac:chgData name="Thamme Gowda" userId="12e7dc1a-9ec1-483b-8fec-8bf40b470ec1" providerId="ADAL" clId="{99C49EB0-0323-AA46-AB32-7CA6958FE72D}" dt="2022-01-25T17:31:06.552" v="10367" actId="403"/>
          <ac:spMkLst>
            <pc:docMk/>
            <pc:sldMk cId="2780335474" sldId="336"/>
            <ac:spMk id="22" creationId="{69B26C43-FEBE-1649-913B-A8227E39C909}"/>
          </ac:spMkLst>
        </pc:spChg>
        <pc:spChg chg="mod">
          <ac:chgData name="Thamme Gowda" userId="12e7dc1a-9ec1-483b-8fec-8bf40b470ec1" providerId="ADAL" clId="{99C49EB0-0323-AA46-AB32-7CA6958FE72D}" dt="2022-01-25T17:33:07.775" v="10382" actId="403"/>
          <ac:spMkLst>
            <pc:docMk/>
            <pc:sldMk cId="2780335474" sldId="336"/>
            <ac:spMk id="24" creationId="{8B5B8E74-D615-B148-86DC-779BF9444E55}"/>
          </ac:spMkLst>
        </pc:spChg>
        <pc:spChg chg="mod">
          <ac:chgData name="Thamme Gowda" userId="12e7dc1a-9ec1-483b-8fec-8bf40b470ec1" providerId="ADAL" clId="{99C49EB0-0323-AA46-AB32-7CA6958FE72D}" dt="2022-01-25T17:33:07.775" v="10382" actId="403"/>
          <ac:spMkLst>
            <pc:docMk/>
            <pc:sldMk cId="2780335474" sldId="336"/>
            <ac:spMk id="25" creationId="{AC85C097-1323-4643-BEC0-7A3D40E91691}"/>
          </ac:spMkLst>
        </pc:spChg>
        <pc:spChg chg="mod">
          <ac:chgData name="Thamme Gowda" userId="12e7dc1a-9ec1-483b-8fec-8bf40b470ec1" providerId="ADAL" clId="{99C49EB0-0323-AA46-AB32-7CA6958FE72D}" dt="2022-01-25T17:34:31.961" v="10424" actId="20577"/>
          <ac:spMkLst>
            <pc:docMk/>
            <pc:sldMk cId="2780335474" sldId="336"/>
            <ac:spMk id="26" creationId="{F80AA00D-8EC5-6F41-88F0-5DF25F115108}"/>
          </ac:spMkLst>
        </pc:spChg>
        <pc:spChg chg="mod">
          <ac:chgData name="Thamme Gowda" userId="12e7dc1a-9ec1-483b-8fec-8bf40b470ec1" providerId="ADAL" clId="{99C49EB0-0323-AA46-AB32-7CA6958FE72D}" dt="2022-01-25T17:28:26.742" v="10352" actId="207"/>
          <ac:spMkLst>
            <pc:docMk/>
            <pc:sldMk cId="2780335474" sldId="336"/>
            <ac:spMk id="28" creationId="{200C03D3-6001-B64A-99D7-4438A7EB0400}"/>
          </ac:spMkLst>
        </pc:spChg>
        <pc:spChg chg="mod">
          <ac:chgData name="Thamme Gowda" userId="12e7dc1a-9ec1-483b-8fec-8bf40b470ec1" providerId="ADAL" clId="{99C49EB0-0323-AA46-AB32-7CA6958FE72D}" dt="2022-01-25T17:28:26.742" v="10352" actId="207"/>
          <ac:spMkLst>
            <pc:docMk/>
            <pc:sldMk cId="2780335474" sldId="336"/>
            <ac:spMk id="29" creationId="{307C9E78-B210-934A-8347-B5DB733AA08A}"/>
          </ac:spMkLst>
        </pc:spChg>
        <pc:spChg chg="mod">
          <ac:chgData name="Thamme Gowda" userId="12e7dc1a-9ec1-483b-8fec-8bf40b470ec1" providerId="ADAL" clId="{99C49EB0-0323-AA46-AB32-7CA6958FE72D}" dt="2022-01-25T17:28:26.742" v="10352" actId="207"/>
          <ac:spMkLst>
            <pc:docMk/>
            <pc:sldMk cId="2780335474" sldId="336"/>
            <ac:spMk id="30" creationId="{DD796134-2174-874F-800E-2F6C18AB0970}"/>
          </ac:spMkLst>
        </pc:spChg>
        <pc:spChg chg="mod">
          <ac:chgData name="Thamme Gowda" userId="12e7dc1a-9ec1-483b-8fec-8bf40b470ec1" providerId="ADAL" clId="{99C49EB0-0323-AA46-AB32-7CA6958FE72D}" dt="2022-01-25T17:35:21.862" v="10432" actId="1076"/>
          <ac:spMkLst>
            <pc:docMk/>
            <pc:sldMk cId="2780335474" sldId="336"/>
            <ac:spMk id="31" creationId="{2AA4B589-5454-864D-B47F-9F7F10947094}"/>
          </ac:spMkLst>
        </pc:spChg>
        <pc:spChg chg="mod">
          <ac:chgData name="Thamme Gowda" userId="12e7dc1a-9ec1-483b-8fec-8bf40b470ec1" providerId="ADAL" clId="{99C49EB0-0323-AA46-AB32-7CA6958FE72D}" dt="2022-01-25T17:31:12.860" v="10369" actId="403"/>
          <ac:spMkLst>
            <pc:docMk/>
            <pc:sldMk cId="2780335474" sldId="336"/>
            <ac:spMk id="32" creationId="{A1F547FC-6B9E-C142-986C-B34854236D97}"/>
          </ac:spMkLst>
        </pc:spChg>
        <pc:spChg chg="mod">
          <ac:chgData name="Thamme Gowda" userId="12e7dc1a-9ec1-483b-8fec-8bf40b470ec1" providerId="ADAL" clId="{99C49EB0-0323-AA46-AB32-7CA6958FE72D}" dt="2022-01-25T17:30:40.951" v="10362" actId="207"/>
          <ac:spMkLst>
            <pc:docMk/>
            <pc:sldMk cId="2780335474" sldId="336"/>
            <ac:spMk id="34" creationId="{E534AE07-81F6-D04A-B4D4-221DD4805D35}"/>
          </ac:spMkLst>
        </pc:spChg>
        <pc:spChg chg="mod">
          <ac:chgData name="Thamme Gowda" userId="12e7dc1a-9ec1-483b-8fec-8bf40b470ec1" providerId="ADAL" clId="{99C49EB0-0323-AA46-AB32-7CA6958FE72D}" dt="2022-01-25T17:41:04.314" v="10528" actId="207"/>
          <ac:spMkLst>
            <pc:docMk/>
            <pc:sldMk cId="2780335474" sldId="336"/>
            <ac:spMk id="35" creationId="{55DF625F-9349-154C-87B4-36C7879EBD88}"/>
          </ac:spMkLst>
        </pc:spChg>
        <pc:spChg chg="mod">
          <ac:chgData name="Thamme Gowda" userId="12e7dc1a-9ec1-483b-8fec-8bf40b470ec1" providerId="ADAL" clId="{99C49EB0-0323-AA46-AB32-7CA6958FE72D}" dt="2022-01-25T17:35:36.474" v="10434" actId="14100"/>
          <ac:spMkLst>
            <pc:docMk/>
            <pc:sldMk cId="2780335474" sldId="336"/>
            <ac:spMk id="36" creationId="{3B6CB9F9-42A9-E449-AAFE-C289C2426605}"/>
          </ac:spMkLst>
        </pc:spChg>
        <pc:spChg chg="mod">
          <ac:chgData name="Thamme Gowda" userId="12e7dc1a-9ec1-483b-8fec-8bf40b470ec1" providerId="ADAL" clId="{99C49EB0-0323-AA46-AB32-7CA6958FE72D}" dt="2022-01-25T17:33:28.075" v="10387" actId="1076"/>
          <ac:spMkLst>
            <pc:docMk/>
            <pc:sldMk cId="2780335474" sldId="336"/>
            <ac:spMk id="37" creationId="{50ED6D28-0568-1F40-806A-D3D3D046065A}"/>
          </ac:spMkLst>
        </pc:spChg>
        <pc:spChg chg="add del mod">
          <ac:chgData name="Thamme Gowda" userId="12e7dc1a-9ec1-483b-8fec-8bf40b470ec1" providerId="ADAL" clId="{99C49EB0-0323-AA46-AB32-7CA6958FE72D}" dt="2022-01-25T17:37:49.779" v="10515" actId="478"/>
          <ac:spMkLst>
            <pc:docMk/>
            <pc:sldMk cId="2780335474" sldId="336"/>
            <ac:spMk id="50" creationId="{151DEAC6-F6DA-3347-A481-A1AA83CDAA10}"/>
          </ac:spMkLst>
        </pc:spChg>
        <pc:spChg chg="mod">
          <ac:chgData name="Thamme Gowda" userId="12e7dc1a-9ec1-483b-8fec-8bf40b470ec1" providerId="ADAL" clId="{99C49EB0-0323-AA46-AB32-7CA6958FE72D}" dt="2022-01-25T17:42:38.675" v="10552" actId="20577"/>
          <ac:spMkLst>
            <pc:docMk/>
            <pc:sldMk cId="2780335474" sldId="336"/>
            <ac:spMk id="83" creationId="{9C7BF980-C3AA-E14F-AE9A-A8FBAE0E0776}"/>
          </ac:spMkLst>
        </pc:spChg>
        <pc:spChg chg="mod">
          <ac:chgData name="Thamme Gowda" userId="12e7dc1a-9ec1-483b-8fec-8bf40b470ec1" providerId="ADAL" clId="{99C49EB0-0323-AA46-AB32-7CA6958FE72D}" dt="2022-01-25T17:35:45.196" v="10436" actId="1076"/>
          <ac:spMkLst>
            <pc:docMk/>
            <pc:sldMk cId="2780335474" sldId="336"/>
            <ac:spMk id="87" creationId="{68497369-EF8D-5C45-9DA5-E4FCEBC19FEA}"/>
          </ac:spMkLst>
        </pc:spChg>
        <pc:grpChg chg="mod">
          <ac:chgData name="Thamme Gowda" userId="12e7dc1a-9ec1-483b-8fec-8bf40b470ec1" providerId="ADAL" clId="{99C49EB0-0323-AA46-AB32-7CA6958FE72D}" dt="2022-01-25T17:35:24.929" v="10433" actId="1076"/>
          <ac:grpSpMkLst>
            <pc:docMk/>
            <pc:sldMk cId="2780335474" sldId="336"/>
            <ac:grpSpMk id="7" creationId="{EDE8D4FE-FB90-EF46-8887-946CCE3740EF}"/>
          </ac:grpSpMkLst>
        </pc:grpChg>
        <pc:grpChg chg="mod">
          <ac:chgData name="Thamme Gowda" userId="12e7dc1a-9ec1-483b-8fec-8bf40b470ec1" providerId="ADAL" clId="{99C49EB0-0323-AA46-AB32-7CA6958FE72D}" dt="2022-01-25T17:27:34.894" v="10350" actId="207"/>
          <ac:grpSpMkLst>
            <pc:docMk/>
            <pc:sldMk cId="2780335474" sldId="336"/>
            <ac:grpSpMk id="15" creationId="{5BA8765E-F222-694A-99C0-9FA8F1F24C1F}"/>
          </ac:grpSpMkLst>
        </pc:grpChg>
        <pc:grpChg chg="mod">
          <ac:chgData name="Thamme Gowda" userId="12e7dc1a-9ec1-483b-8fec-8bf40b470ec1" providerId="ADAL" clId="{99C49EB0-0323-AA46-AB32-7CA6958FE72D}" dt="2022-01-25T17:35:02.395" v="10429" actId="1076"/>
          <ac:grpSpMkLst>
            <pc:docMk/>
            <pc:sldMk cId="2780335474" sldId="336"/>
            <ac:grpSpMk id="23" creationId="{7882FCFF-BE48-0540-8478-8AE7B9AFDFB6}"/>
          </ac:grpSpMkLst>
        </pc:grpChg>
        <pc:grpChg chg="mod">
          <ac:chgData name="Thamme Gowda" userId="12e7dc1a-9ec1-483b-8fec-8bf40b470ec1" providerId="ADAL" clId="{99C49EB0-0323-AA46-AB32-7CA6958FE72D}" dt="2022-01-25T17:26:54.420" v="10344" actId="207"/>
          <ac:grpSpMkLst>
            <pc:docMk/>
            <pc:sldMk cId="2780335474" sldId="336"/>
            <ac:grpSpMk id="27" creationId="{12364A3E-AD3E-FE4D-869D-A5B28F8800BB}"/>
          </ac:grpSpMkLst>
        </pc:grpChg>
        <pc:picChg chg="add del mod">
          <ac:chgData name="Thamme Gowda" userId="12e7dc1a-9ec1-483b-8fec-8bf40b470ec1" providerId="ADAL" clId="{99C49EB0-0323-AA46-AB32-7CA6958FE72D}" dt="2022-01-25T02:39:26.791" v="8626"/>
          <ac:picMkLst>
            <pc:docMk/>
            <pc:sldMk cId="2780335474" sldId="336"/>
            <ac:picMk id="6" creationId="{55D629BE-87F1-AF46-B4E1-23FAE810B3FA}"/>
          </ac:picMkLst>
        </pc:picChg>
        <pc:picChg chg="add del mod">
          <ac:chgData name="Thamme Gowda" userId="12e7dc1a-9ec1-483b-8fec-8bf40b470ec1" providerId="ADAL" clId="{99C49EB0-0323-AA46-AB32-7CA6958FE72D}" dt="2022-01-25T06:01:05.621" v="9812"/>
          <ac:picMkLst>
            <pc:docMk/>
            <pc:sldMk cId="2780335474" sldId="336"/>
            <ac:picMk id="9" creationId="{8B171A65-5517-3C4E-BF6B-FA24584A667D}"/>
          </ac:picMkLst>
        </pc:picChg>
        <pc:cxnChg chg="mod">
          <ac:chgData name="Thamme Gowda" userId="12e7dc1a-9ec1-483b-8fec-8bf40b470ec1" providerId="ADAL" clId="{99C49EB0-0323-AA46-AB32-7CA6958FE72D}" dt="2022-01-25T17:35:21.862" v="10432" actId="1076"/>
          <ac:cxnSpMkLst>
            <pc:docMk/>
            <pc:sldMk cId="2780335474" sldId="336"/>
            <ac:cxnSpMk id="39" creationId="{9E10C70B-A172-DA44-97A4-3CCCF169506C}"/>
          </ac:cxnSpMkLst>
        </pc:cxnChg>
        <pc:cxnChg chg="mod">
          <ac:chgData name="Thamme Gowda" userId="12e7dc1a-9ec1-483b-8fec-8bf40b470ec1" providerId="ADAL" clId="{99C49EB0-0323-AA46-AB32-7CA6958FE72D}" dt="2022-01-25T17:35:21.862" v="10432" actId="1076"/>
          <ac:cxnSpMkLst>
            <pc:docMk/>
            <pc:sldMk cId="2780335474" sldId="336"/>
            <ac:cxnSpMk id="43" creationId="{89D8A1D5-1458-A042-AD15-6D7DC33D33AD}"/>
          </ac:cxnSpMkLst>
        </pc:cxnChg>
        <pc:cxnChg chg="mod">
          <ac:chgData name="Thamme Gowda" userId="12e7dc1a-9ec1-483b-8fec-8bf40b470ec1" providerId="ADAL" clId="{99C49EB0-0323-AA46-AB32-7CA6958FE72D}" dt="2022-01-25T17:29:50.488" v="10354" actId="692"/>
          <ac:cxnSpMkLst>
            <pc:docMk/>
            <pc:sldMk cId="2780335474" sldId="336"/>
            <ac:cxnSpMk id="54" creationId="{24AE48E0-C199-9849-A467-3A99854960E5}"/>
          </ac:cxnSpMkLst>
        </pc:cxnChg>
        <pc:cxnChg chg="mod">
          <ac:chgData name="Thamme Gowda" userId="12e7dc1a-9ec1-483b-8fec-8bf40b470ec1" providerId="ADAL" clId="{99C49EB0-0323-AA46-AB32-7CA6958FE72D}" dt="2022-01-24T22:32:01.754" v="7266" actId="14100"/>
          <ac:cxnSpMkLst>
            <pc:docMk/>
            <pc:sldMk cId="2780335474" sldId="336"/>
            <ac:cxnSpMk id="62" creationId="{3EC87B3C-1B56-B64A-A22C-11D5C9A1517B}"/>
          </ac:cxnSpMkLst>
        </pc:cxnChg>
        <pc:cxnChg chg="mod">
          <ac:chgData name="Thamme Gowda" userId="12e7dc1a-9ec1-483b-8fec-8bf40b470ec1" providerId="ADAL" clId="{99C49EB0-0323-AA46-AB32-7CA6958FE72D}" dt="2022-01-25T17:35:02.395" v="10429" actId="1076"/>
          <ac:cxnSpMkLst>
            <pc:docMk/>
            <pc:sldMk cId="2780335474" sldId="336"/>
            <ac:cxnSpMk id="64" creationId="{02206C90-27AA-D24C-B8B4-8FCD1F1378E2}"/>
          </ac:cxnSpMkLst>
        </pc:cxnChg>
        <pc:cxnChg chg="mod">
          <ac:chgData name="Thamme Gowda" userId="12e7dc1a-9ec1-483b-8fec-8bf40b470ec1" providerId="ADAL" clId="{99C49EB0-0323-AA46-AB32-7CA6958FE72D}" dt="2022-01-25T17:33:28.075" v="10387" actId="1076"/>
          <ac:cxnSpMkLst>
            <pc:docMk/>
            <pc:sldMk cId="2780335474" sldId="336"/>
            <ac:cxnSpMk id="68" creationId="{7D95ED89-9018-F74E-9BF0-DED2D6E6B93A}"/>
          </ac:cxnSpMkLst>
        </pc:cxnChg>
        <pc:cxnChg chg="mod">
          <ac:chgData name="Thamme Gowda" userId="12e7dc1a-9ec1-483b-8fec-8bf40b470ec1" providerId="ADAL" clId="{99C49EB0-0323-AA46-AB32-7CA6958FE72D}" dt="2022-01-25T17:35:36.474" v="10434" actId="14100"/>
          <ac:cxnSpMkLst>
            <pc:docMk/>
            <pc:sldMk cId="2780335474" sldId="336"/>
            <ac:cxnSpMk id="75" creationId="{D560AC88-2007-6D4E-91FF-E662394CF378}"/>
          </ac:cxnSpMkLst>
        </pc:cxnChg>
        <pc:cxnChg chg="mod">
          <ac:chgData name="Thamme Gowda" userId="12e7dc1a-9ec1-483b-8fec-8bf40b470ec1" providerId="ADAL" clId="{99C49EB0-0323-AA46-AB32-7CA6958FE72D}" dt="2022-01-25T17:35:45.196" v="10436" actId="1076"/>
          <ac:cxnSpMkLst>
            <pc:docMk/>
            <pc:sldMk cId="2780335474" sldId="336"/>
            <ac:cxnSpMk id="89" creationId="{9982D019-7299-8C4F-945E-0752D85F1776}"/>
          </ac:cxnSpMkLst>
        </pc:cxnChg>
        <pc:cxnChg chg="mod">
          <ac:chgData name="Thamme Gowda" userId="12e7dc1a-9ec1-483b-8fec-8bf40b470ec1" providerId="ADAL" clId="{99C49EB0-0323-AA46-AB32-7CA6958FE72D}" dt="2022-01-25T17:35:45.196" v="10436" actId="1076"/>
          <ac:cxnSpMkLst>
            <pc:docMk/>
            <pc:sldMk cId="2780335474" sldId="336"/>
            <ac:cxnSpMk id="91" creationId="{575307D6-E38D-784F-BD59-AD16931CF1C5}"/>
          </ac:cxnSpMkLst>
        </pc:cxnChg>
      </pc:sldChg>
      <pc:sldChg chg="addSp delSp modSp mod modTransition delAnim modAnim">
        <pc:chgData name="Thamme Gowda" userId="12e7dc1a-9ec1-483b-8fec-8bf40b470ec1" providerId="ADAL" clId="{99C49EB0-0323-AA46-AB32-7CA6958FE72D}" dt="2022-01-25T17:22:19.883" v="10306" actId="403"/>
        <pc:sldMkLst>
          <pc:docMk/>
          <pc:sldMk cId="1069368857" sldId="338"/>
        </pc:sldMkLst>
        <pc:spChg chg="mod">
          <ac:chgData name="Thamme Gowda" userId="12e7dc1a-9ec1-483b-8fec-8bf40b470ec1" providerId="ADAL" clId="{99C49EB0-0323-AA46-AB32-7CA6958FE72D}" dt="2022-01-24T22:27:35.456" v="7181" actId="20577"/>
          <ac:spMkLst>
            <pc:docMk/>
            <pc:sldMk cId="1069368857" sldId="338"/>
            <ac:spMk id="2" creationId="{A76A05FF-5749-484D-A1CD-735F09F615FA}"/>
          </ac:spMkLst>
        </pc:spChg>
        <pc:spChg chg="mod">
          <ac:chgData name="Thamme Gowda" userId="12e7dc1a-9ec1-483b-8fec-8bf40b470ec1" providerId="ADAL" clId="{99C49EB0-0323-AA46-AB32-7CA6958FE72D}" dt="2022-01-25T17:22:19.883" v="10306" actId="403"/>
          <ac:spMkLst>
            <pc:docMk/>
            <pc:sldMk cId="1069368857" sldId="338"/>
            <ac:spMk id="3" creationId="{010AF9E6-9818-F34A-A7EB-3A400717E2FB}"/>
          </ac:spMkLst>
        </pc:spChg>
        <pc:spChg chg="mod">
          <ac:chgData name="Thamme Gowda" userId="12e7dc1a-9ec1-483b-8fec-8bf40b470ec1" providerId="ADAL" clId="{99C49EB0-0323-AA46-AB32-7CA6958FE72D}" dt="2022-01-24T06:38:16.611" v="2608" actId="14100"/>
          <ac:spMkLst>
            <pc:docMk/>
            <pc:sldMk cId="1069368857" sldId="338"/>
            <ac:spMk id="4" creationId="{5E3B61F2-D9CC-854F-9412-64F800F70258}"/>
          </ac:spMkLst>
        </pc:spChg>
        <pc:spChg chg="mod">
          <ac:chgData name="Thamme Gowda" userId="12e7dc1a-9ec1-483b-8fec-8bf40b470ec1" providerId="ADAL" clId="{99C49EB0-0323-AA46-AB32-7CA6958FE72D}" dt="2022-01-24T06:38:23.280" v="2609" actId="1076"/>
          <ac:spMkLst>
            <pc:docMk/>
            <pc:sldMk cId="1069368857" sldId="338"/>
            <ac:spMk id="7" creationId="{F8FC950B-2AB4-A94E-B130-0C8A7C460088}"/>
          </ac:spMkLst>
        </pc:spChg>
        <pc:spChg chg="mod">
          <ac:chgData name="Thamme Gowda" userId="12e7dc1a-9ec1-483b-8fec-8bf40b470ec1" providerId="ADAL" clId="{99C49EB0-0323-AA46-AB32-7CA6958FE72D}" dt="2022-01-24T06:39:36.961" v="2649" actId="20577"/>
          <ac:spMkLst>
            <pc:docMk/>
            <pc:sldMk cId="1069368857" sldId="338"/>
            <ac:spMk id="8" creationId="{8A664277-BF40-744C-894D-35942A7ED8D0}"/>
          </ac:spMkLst>
        </pc:spChg>
        <pc:spChg chg="mod">
          <ac:chgData name="Thamme Gowda" userId="12e7dc1a-9ec1-483b-8fec-8bf40b470ec1" providerId="ADAL" clId="{99C49EB0-0323-AA46-AB32-7CA6958FE72D}" dt="2022-01-24T06:40:40.512" v="2656" actId="14100"/>
          <ac:spMkLst>
            <pc:docMk/>
            <pc:sldMk cId="1069368857" sldId="338"/>
            <ac:spMk id="10" creationId="{741276B6-E422-A147-B927-7B9DFF069F5C}"/>
          </ac:spMkLst>
        </pc:spChg>
        <pc:picChg chg="del">
          <ac:chgData name="Thamme Gowda" userId="12e7dc1a-9ec1-483b-8fec-8bf40b470ec1" providerId="ADAL" clId="{99C49EB0-0323-AA46-AB32-7CA6958FE72D}" dt="2022-01-24T06:37:40.712" v="2598" actId="478"/>
          <ac:picMkLst>
            <pc:docMk/>
            <pc:sldMk cId="1069368857" sldId="338"/>
            <ac:picMk id="6" creationId="{93A8B566-AC93-A244-8ADE-E97824C6E208}"/>
          </ac:picMkLst>
        </pc:picChg>
        <pc:picChg chg="add del mod">
          <ac:chgData name="Thamme Gowda" userId="12e7dc1a-9ec1-483b-8fec-8bf40b470ec1" providerId="ADAL" clId="{99C49EB0-0323-AA46-AB32-7CA6958FE72D}" dt="2022-01-25T02:39:26.791" v="8626"/>
          <ac:picMkLst>
            <pc:docMk/>
            <pc:sldMk cId="1069368857" sldId="338"/>
            <ac:picMk id="6" creationId="{C5865242-0669-7D46-9FC7-3514DFD119C2}"/>
          </ac:picMkLst>
        </pc:picChg>
        <pc:picChg chg="add mod">
          <ac:chgData name="Thamme Gowda" userId="12e7dc1a-9ec1-483b-8fec-8bf40b470ec1" providerId="ADAL" clId="{99C49EB0-0323-AA46-AB32-7CA6958FE72D}" dt="2022-01-24T06:40:30.978" v="2655" actId="339"/>
          <ac:picMkLst>
            <pc:docMk/>
            <pc:sldMk cId="1069368857" sldId="338"/>
            <ac:picMk id="11" creationId="{02D1D283-E763-FC4F-AAB7-BAA6DA8B2587}"/>
          </ac:picMkLst>
        </pc:picChg>
        <pc:picChg chg="add del mod">
          <ac:chgData name="Thamme Gowda" userId="12e7dc1a-9ec1-483b-8fec-8bf40b470ec1" providerId="ADAL" clId="{99C49EB0-0323-AA46-AB32-7CA6958FE72D}" dt="2022-01-25T06:01:05.621" v="9812"/>
          <ac:picMkLst>
            <pc:docMk/>
            <pc:sldMk cId="1069368857" sldId="338"/>
            <ac:picMk id="12" creationId="{E7D4D488-1658-9743-B8CC-F1E438B2AEAF}"/>
          </ac:picMkLst>
        </pc:picChg>
      </pc:sldChg>
      <pc:sldChg chg="modSp mod ord modTransition modShow">
        <pc:chgData name="Thamme Gowda" userId="12e7dc1a-9ec1-483b-8fec-8bf40b470ec1" providerId="ADAL" clId="{99C49EB0-0323-AA46-AB32-7CA6958FE72D}" dt="2022-01-25T02:39:23.820" v="8625"/>
        <pc:sldMkLst>
          <pc:docMk/>
          <pc:sldMk cId="2215484541" sldId="342"/>
        </pc:sldMkLst>
        <pc:spChg chg="mod">
          <ac:chgData name="Thamme Gowda" userId="12e7dc1a-9ec1-483b-8fec-8bf40b470ec1" providerId="ADAL" clId="{99C49EB0-0323-AA46-AB32-7CA6958FE72D}" dt="2022-01-25T01:56:45.279" v="7894" actId="2711"/>
          <ac:spMkLst>
            <pc:docMk/>
            <pc:sldMk cId="2215484541" sldId="342"/>
            <ac:spMk id="3" creationId="{DD81D722-4183-814F-9BD1-D70D335D8B6D}"/>
          </ac:spMkLst>
        </pc:spChg>
      </pc:sldChg>
      <pc:sldChg chg="addSp delSp modSp mod modTransition modAnim">
        <pc:chgData name="Thamme Gowda" userId="12e7dc1a-9ec1-483b-8fec-8bf40b470ec1" providerId="ADAL" clId="{99C49EB0-0323-AA46-AB32-7CA6958FE72D}" dt="2022-01-25T18:42:31.164" v="11204" actId="207"/>
        <pc:sldMkLst>
          <pc:docMk/>
          <pc:sldMk cId="1949378880" sldId="343"/>
        </pc:sldMkLst>
        <pc:spChg chg="mod">
          <ac:chgData name="Thamme Gowda" userId="12e7dc1a-9ec1-483b-8fec-8bf40b470ec1" providerId="ADAL" clId="{99C49EB0-0323-AA46-AB32-7CA6958FE72D}" dt="2022-01-25T18:42:31.164" v="11204" actId="207"/>
          <ac:spMkLst>
            <pc:docMk/>
            <pc:sldMk cId="1949378880" sldId="343"/>
            <ac:spMk id="3" creationId="{F2CEB01F-BB1B-7B40-8A1D-F455871DC513}"/>
          </ac:spMkLst>
        </pc:spChg>
        <pc:spChg chg="add mod">
          <ac:chgData name="Thamme Gowda" userId="12e7dc1a-9ec1-483b-8fec-8bf40b470ec1" providerId="ADAL" clId="{99C49EB0-0323-AA46-AB32-7CA6958FE72D}" dt="2022-01-24T19:03:07.595" v="4006" actId="1076"/>
          <ac:spMkLst>
            <pc:docMk/>
            <pc:sldMk cId="1949378880" sldId="343"/>
            <ac:spMk id="6" creationId="{613F8B37-D454-4242-BA37-3D8996690609}"/>
          </ac:spMkLst>
        </pc:spChg>
        <pc:picChg chg="add del mod">
          <ac:chgData name="Thamme Gowda" userId="12e7dc1a-9ec1-483b-8fec-8bf40b470ec1" providerId="ADAL" clId="{99C49EB0-0323-AA46-AB32-7CA6958FE72D}" dt="2022-01-25T02:39:26.791" v="8626"/>
          <ac:picMkLst>
            <pc:docMk/>
            <pc:sldMk cId="1949378880" sldId="343"/>
            <ac:picMk id="7" creationId="{1F26BB65-14C3-FB4B-9BF8-BDD1E43E202B}"/>
          </ac:picMkLst>
        </pc:picChg>
        <pc:picChg chg="add del mod">
          <ac:chgData name="Thamme Gowda" userId="12e7dc1a-9ec1-483b-8fec-8bf40b470ec1" providerId="ADAL" clId="{99C49EB0-0323-AA46-AB32-7CA6958FE72D}" dt="2022-01-25T06:01:05.621" v="9812"/>
          <ac:picMkLst>
            <pc:docMk/>
            <pc:sldMk cId="1949378880" sldId="343"/>
            <ac:picMk id="8" creationId="{FC8BEF1D-1F88-A94F-AAD9-A804FBE7FE18}"/>
          </ac:picMkLst>
        </pc:picChg>
      </pc:sldChg>
      <pc:sldChg chg="addSp delSp modSp mod modTransition modAnim">
        <pc:chgData name="Thamme Gowda" userId="12e7dc1a-9ec1-483b-8fec-8bf40b470ec1" providerId="ADAL" clId="{99C49EB0-0323-AA46-AB32-7CA6958FE72D}" dt="2022-01-25T19:45:56.658" v="12001" actId="1076"/>
        <pc:sldMkLst>
          <pc:docMk/>
          <pc:sldMk cId="887195812" sldId="344"/>
        </pc:sldMkLst>
        <pc:spChg chg="mod">
          <ac:chgData name="Thamme Gowda" userId="12e7dc1a-9ec1-483b-8fec-8bf40b470ec1" providerId="ADAL" clId="{99C49EB0-0323-AA46-AB32-7CA6958FE72D}" dt="2022-01-25T04:02:24.343" v="9274" actId="20577"/>
          <ac:spMkLst>
            <pc:docMk/>
            <pc:sldMk cId="887195812" sldId="344"/>
            <ac:spMk id="2" creationId="{F60D7A68-3E84-014F-A7FC-EED9CD9FBAD1}"/>
          </ac:spMkLst>
        </pc:spChg>
        <pc:spChg chg="mod">
          <ac:chgData name="Thamme Gowda" userId="12e7dc1a-9ec1-483b-8fec-8bf40b470ec1" providerId="ADAL" clId="{99C49EB0-0323-AA46-AB32-7CA6958FE72D}" dt="2022-01-25T17:24:41.379" v="10335" actId="20577"/>
          <ac:spMkLst>
            <pc:docMk/>
            <pc:sldMk cId="887195812" sldId="344"/>
            <ac:spMk id="3" creationId="{842142CF-9442-0547-B3E1-69676606313A}"/>
          </ac:spMkLst>
        </pc:spChg>
        <pc:spChg chg="add del mod">
          <ac:chgData name="Thamme Gowda" userId="12e7dc1a-9ec1-483b-8fec-8bf40b470ec1" providerId="ADAL" clId="{99C49EB0-0323-AA46-AB32-7CA6958FE72D}" dt="2022-01-25T19:45:56.658" v="12001" actId="1076"/>
          <ac:spMkLst>
            <pc:docMk/>
            <pc:sldMk cId="887195812" sldId="344"/>
            <ac:spMk id="11" creationId="{89D29068-D8DA-6645-935E-65C573604F45}"/>
          </ac:spMkLst>
        </pc:spChg>
        <pc:picChg chg="add del mod">
          <ac:chgData name="Thamme Gowda" userId="12e7dc1a-9ec1-483b-8fec-8bf40b470ec1" providerId="ADAL" clId="{99C49EB0-0323-AA46-AB32-7CA6958FE72D}" dt="2022-01-25T02:39:26.791" v="8626"/>
          <ac:picMkLst>
            <pc:docMk/>
            <pc:sldMk cId="887195812" sldId="344"/>
            <ac:picMk id="6" creationId="{DB19E2F6-768F-864A-BE82-58AD9EFE85D9}"/>
          </ac:picMkLst>
        </pc:picChg>
        <pc:picChg chg="add del mod">
          <ac:chgData name="Thamme Gowda" userId="12e7dc1a-9ec1-483b-8fec-8bf40b470ec1" providerId="ADAL" clId="{99C49EB0-0323-AA46-AB32-7CA6958FE72D}" dt="2022-01-25T04:02:34.584" v="9275"/>
          <ac:picMkLst>
            <pc:docMk/>
            <pc:sldMk cId="887195812" sldId="344"/>
            <ac:picMk id="7" creationId="{D45773D6-EAC0-DF4F-98C9-E3A8CD19EBBE}"/>
          </ac:picMkLst>
        </pc:picChg>
        <pc:picChg chg="add del mod">
          <ac:chgData name="Thamme Gowda" userId="12e7dc1a-9ec1-483b-8fec-8bf40b470ec1" providerId="ADAL" clId="{99C49EB0-0323-AA46-AB32-7CA6958FE72D}" dt="2022-01-25T04:03:37.543" v="9277"/>
          <ac:picMkLst>
            <pc:docMk/>
            <pc:sldMk cId="887195812" sldId="344"/>
            <ac:picMk id="8" creationId="{DA41552E-F1DC-CC4C-AA2C-69F1211A2C86}"/>
          </ac:picMkLst>
        </pc:picChg>
        <pc:picChg chg="add del mod">
          <ac:chgData name="Thamme Gowda" userId="12e7dc1a-9ec1-483b-8fec-8bf40b470ec1" providerId="ADAL" clId="{99C49EB0-0323-AA46-AB32-7CA6958FE72D}" dt="2022-01-25T04:06:40.062" v="9470"/>
          <ac:picMkLst>
            <pc:docMk/>
            <pc:sldMk cId="887195812" sldId="344"/>
            <ac:picMk id="9" creationId="{CF923500-F98C-F24B-A22B-D504F3A806BF}"/>
          </ac:picMkLst>
        </pc:picChg>
        <pc:picChg chg="add del mod">
          <ac:chgData name="Thamme Gowda" userId="12e7dc1a-9ec1-483b-8fec-8bf40b470ec1" providerId="ADAL" clId="{99C49EB0-0323-AA46-AB32-7CA6958FE72D}" dt="2022-01-25T06:01:05.621" v="9812"/>
          <ac:picMkLst>
            <pc:docMk/>
            <pc:sldMk cId="887195812" sldId="344"/>
            <ac:picMk id="10" creationId="{661D5620-B522-AB46-B32B-D577876F1BCE}"/>
          </ac:picMkLst>
        </pc:picChg>
      </pc:sldChg>
      <pc:sldChg chg="mod ord modTransition modShow">
        <pc:chgData name="Thamme Gowda" userId="12e7dc1a-9ec1-483b-8fec-8bf40b470ec1" providerId="ADAL" clId="{99C49EB0-0323-AA46-AB32-7CA6958FE72D}" dt="2022-01-25T02:39:23.820" v="8625"/>
        <pc:sldMkLst>
          <pc:docMk/>
          <pc:sldMk cId="2468323915" sldId="345"/>
        </pc:sldMkLst>
      </pc:sldChg>
      <pc:sldChg chg="addSp delSp modSp mod modTransition modAnim">
        <pc:chgData name="Thamme Gowda" userId="12e7dc1a-9ec1-483b-8fec-8bf40b470ec1" providerId="ADAL" clId="{99C49EB0-0323-AA46-AB32-7CA6958FE72D}" dt="2022-01-25T19:46:45.383" v="12002"/>
        <pc:sldMkLst>
          <pc:docMk/>
          <pc:sldMk cId="995379740" sldId="346"/>
        </pc:sldMkLst>
        <pc:spChg chg="mod">
          <ac:chgData name="Thamme Gowda" userId="12e7dc1a-9ec1-483b-8fec-8bf40b470ec1" providerId="ADAL" clId="{99C49EB0-0323-AA46-AB32-7CA6958FE72D}" dt="2022-01-24T22:31:36.818" v="7263" actId="1076"/>
          <ac:spMkLst>
            <pc:docMk/>
            <pc:sldMk cId="995379740" sldId="346"/>
            <ac:spMk id="3" creationId="{082A95FB-2B3B-7A4E-96F7-CA397511EA75}"/>
          </ac:spMkLst>
        </pc:spChg>
        <pc:graphicFrameChg chg="mod">
          <ac:chgData name="Thamme Gowda" userId="12e7dc1a-9ec1-483b-8fec-8bf40b470ec1" providerId="ADAL" clId="{99C49EB0-0323-AA46-AB32-7CA6958FE72D}" dt="2022-01-25T17:25:41.068" v="10339"/>
          <ac:graphicFrameMkLst>
            <pc:docMk/>
            <pc:sldMk cId="995379740" sldId="346"/>
            <ac:graphicFrameMk id="4" creationId="{560CF819-D696-8346-A391-A1E7FCC10612}"/>
          </ac:graphicFrameMkLst>
        </pc:graphicFrameChg>
        <pc:picChg chg="add del mod">
          <ac:chgData name="Thamme Gowda" userId="12e7dc1a-9ec1-483b-8fec-8bf40b470ec1" providerId="ADAL" clId="{99C49EB0-0323-AA46-AB32-7CA6958FE72D}" dt="2022-01-25T02:39:26.791" v="8626"/>
          <ac:picMkLst>
            <pc:docMk/>
            <pc:sldMk cId="995379740" sldId="346"/>
            <ac:picMk id="8" creationId="{B2303675-82B0-FB48-840B-DF1E4AD0CD5A}"/>
          </ac:picMkLst>
        </pc:picChg>
        <pc:picChg chg="add del mod">
          <ac:chgData name="Thamme Gowda" userId="12e7dc1a-9ec1-483b-8fec-8bf40b470ec1" providerId="ADAL" clId="{99C49EB0-0323-AA46-AB32-7CA6958FE72D}" dt="2022-01-25T04:10:47.032" v="9540"/>
          <ac:picMkLst>
            <pc:docMk/>
            <pc:sldMk cId="995379740" sldId="346"/>
            <ac:picMk id="9" creationId="{30BB49DB-04EB-5140-A761-BDA763BCB383}"/>
          </ac:picMkLst>
        </pc:picChg>
        <pc:picChg chg="add del mod">
          <ac:chgData name="Thamme Gowda" userId="12e7dc1a-9ec1-483b-8fec-8bf40b470ec1" providerId="ADAL" clId="{99C49EB0-0323-AA46-AB32-7CA6958FE72D}" dt="2022-01-25T06:01:05.621" v="9812"/>
          <ac:picMkLst>
            <pc:docMk/>
            <pc:sldMk cId="995379740" sldId="346"/>
            <ac:picMk id="10" creationId="{7266EB2A-1039-9F4F-A9F6-98D5E87709A7}"/>
          </ac:picMkLst>
        </pc:picChg>
      </pc:sldChg>
      <pc:sldChg chg="addSp delSp modSp mod modTransition modAnim modShow">
        <pc:chgData name="Thamme Gowda" userId="12e7dc1a-9ec1-483b-8fec-8bf40b470ec1" providerId="ADAL" clId="{99C49EB0-0323-AA46-AB32-7CA6958FE72D}" dt="2022-01-25T19:06:48.917" v="11264"/>
        <pc:sldMkLst>
          <pc:docMk/>
          <pc:sldMk cId="3362785825" sldId="347"/>
        </pc:sldMkLst>
        <pc:spChg chg="mod">
          <ac:chgData name="Thamme Gowda" userId="12e7dc1a-9ec1-483b-8fec-8bf40b470ec1" providerId="ADAL" clId="{99C49EB0-0323-AA46-AB32-7CA6958FE72D}" dt="2022-01-25T17:36:10.728" v="10440" actId="20577"/>
          <ac:spMkLst>
            <pc:docMk/>
            <pc:sldMk cId="3362785825" sldId="347"/>
            <ac:spMk id="2" creationId="{071D181A-E897-9E49-AEC3-5345CB278AE7}"/>
          </ac:spMkLst>
        </pc:spChg>
        <pc:spChg chg="mod">
          <ac:chgData name="Thamme Gowda" userId="12e7dc1a-9ec1-483b-8fec-8bf40b470ec1" providerId="ADAL" clId="{99C49EB0-0323-AA46-AB32-7CA6958FE72D}" dt="2022-01-25T17:35:54.499" v="10437" actId="20577"/>
          <ac:spMkLst>
            <pc:docMk/>
            <pc:sldMk cId="3362785825" sldId="347"/>
            <ac:spMk id="6" creationId="{7AFB145D-C7DF-804D-8880-22015126B6F5}"/>
          </ac:spMkLst>
        </pc:spChg>
        <pc:picChg chg="add del mod">
          <ac:chgData name="Thamme Gowda" userId="12e7dc1a-9ec1-483b-8fec-8bf40b470ec1" providerId="ADAL" clId="{99C49EB0-0323-AA46-AB32-7CA6958FE72D}" dt="2022-01-25T02:39:26.791" v="8626"/>
          <ac:picMkLst>
            <pc:docMk/>
            <pc:sldMk cId="3362785825" sldId="347"/>
            <ac:picMk id="8" creationId="{D725F590-8F87-FB49-A8C8-3D866E40AA37}"/>
          </ac:picMkLst>
        </pc:picChg>
        <pc:picChg chg="add del mod">
          <ac:chgData name="Thamme Gowda" userId="12e7dc1a-9ec1-483b-8fec-8bf40b470ec1" providerId="ADAL" clId="{99C49EB0-0323-AA46-AB32-7CA6958FE72D}" dt="2022-01-25T06:01:05.621" v="9812"/>
          <ac:picMkLst>
            <pc:docMk/>
            <pc:sldMk cId="3362785825" sldId="347"/>
            <ac:picMk id="9" creationId="{35902363-514C-7E4C-8A39-C292E216175B}"/>
          </ac:picMkLst>
        </pc:picChg>
      </pc:sldChg>
      <pc:sldChg chg="addSp delSp modSp modTransition modAnim">
        <pc:chgData name="Thamme Gowda" userId="12e7dc1a-9ec1-483b-8fec-8bf40b470ec1" providerId="ADAL" clId="{99C49EB0-0323-AA46-AB32-7CA6958FE72D}" dt="2022-01-25T06:01:05.621" v="9812"/>
        <pc:sldMkLst>
          <pc:docMk/>
          <pc:sldMk cId="2614365485" sldId="348"/>
        </pc:sldMkLst>
        <pc:picChg chg="add del mod">
          <ac:chgData name="Thamme Gowda" userId="12e7dc1a-9ec1-483b-8fec-8bf40b470ec1" providerId="ADAL" clId="{99C49EB0-0323-AA46-AB32-7CA6958FE72D}" dt="2022-01-25T02:39:26.791" v="8626"/>
          <ac:picMkLst>
            <pc:docMk/>
            <pc:sldMk cId="2614365485" sldId="348"/>
            <ac:picMk id="5" creationId="{3853CE01-510A-414B-A5D7-7716875F8DD7}"/>
          </ac:picMkLst>
        </pc:picChg>
        <pc:picChg chg="add del mod">
          <ac:chgData name="Thamme Gowda" userId="12e7dc1a-9ec1-483b-8fec-8bf40b470ec1" providerId="ADAL" clId="{99C49EB0-0323-AA46-AB32-7CA6958FE72D}" dt="2022-01-25T06:01:05.621" v="9812"/>
          <ac:picMkLst>
            <pc:docMk/>
            <pc:sldMk cId="2614365485" sldId="348"/>
            <ac:picMk id="6" creationId="{231C1BB2-FFA4-324B-8F57-6BED65E9237C}"/>
          </ac:picMkLst>
        </pc:picChg>
      </pc:sldChg>
      <pc:sldChg chg="addSp delSp modSp modTransition modAnim">
        <pc:chgData name="Thamme Gowda" userId="12e7dc1a-9ec1-483b-8fec-8bf40b470ec1" providerId="ADAL" clId="{99C49EB0-0323-AA46-AB32-7CA6958FE72D}" dt="2022-01-25T19:08:16.849" v="11266"/>
        <pc:sldMkLst>
          <pc:docMk/>
          <pc:sldMk cId="1409489326" sldId="349"/>
        </pc:sldMkLst>
        <pc:graphicFrameChg chg="mod">
          <ac:chgData name="Thamme Gowda" userId="12e7dc1a-9ec1-483b-8fec-8bf40b470ec1" providerId="ADAL" clId="{99C49EB0-0323-AA46-AB32-7CA6958FE72D}" dt="2022-01-25T19:07:23.591" v="11265"/>
          <ac:graphicFrameMkLst>
            <pc:docMk/>
            <pc:sldMk cId="1409489326" sldId="349"/>
            <ac:graphicFrameMk id="6" creationId="{27E89303-7ED5-5546-9DB0-045AA11916BE}"/>
          </ac:graphicFrameMkLst>
        </pc:graphicFrameChg>
        <pc:picChg chg="add del mod">
          <ac:chgData name="Thamme Gowda" userId="12e7dc1a-9ec1-483b-8fec-8bf40b470ec1" providerId="ADAL" clId="{99C49EB0-0323-AA46-AB32-7CA6958FE72D}" dt="2022-01-25T02:39:26.791" v="8626"/>
          <ac:picMkLst>
            <pc:docMk/>
            <pc:sldMk cId="1409489326" sldId="349"/>
            <ac:picMk id="8" creationId="{2312B144-18F4-A24A-AD44-7A4087CB9DFF}"/>
          </ac:picMkLst>
        </pc:picChg>
        <pc:picChg chg="add del mod">
          <ac:chgData name="Thamme Gowda" userId="12e7dc1a-9ec1-483b-8fec-8bf40b470ec1" providerId="ADAL" clId="{99C49EB0-0323-AA46-AB32-7CA6958FE72D}" dt="2022-01-25T04:16:45.327" v="9545"/>
          <ac:picMkLst>
            <pc:docMk/>
            <pc:sldMk cId="1409489326" sldId="349"/>
            <ac:picMk id="9" creationId="{6071524A-1359-C04D-ADBA-FFE63DA32AAA}"/>
          </ac:picMkLst>
        </pc:picChg>
        <pc:picChg chg="add del mod">
          <ac:chgData name="Thamme Gowda" userId="12e7dc1a-9ec1-483b-8fec-8bf40b470ec1" providerId="ADAL" clId="{99C49EB0-0323-AA46-AB32-7CA6958FE72D}" dt="2022-01-25T06:01:05.621" v="9812"/>
          <ac:picMkLst>
            <pc:docMk/>
            <pc:sldMk cId="1409489326" sldId="349"/>
            <ac:picMk id="10" creationId="{1FE9E7D4-5A0B-F74C-8D20-6D098B6D6546}"/>
          </ac:picMkLst>
        </pc:picChg>
      </pc:sldChg>
      <pc:sldChg chg="addSp modSp del mod ord modShow">
        <pc:chgData name="Thamme Gowda" userId="12e7dc1a-9ec1-483b-8fec-8bf40b470ec1" providerId="ADAL" clId="{99C49EB0-0323-AA46-AB32-7CA6958FE72D}" dt="2022-01-25T01:56:12.513" v="7889" actId="2696"/>
        <pc:sldMkLst>
          <pc:docMk/>
          <pc:sldMk cId="1079683244" sldId="350"/>
        </pc:sldMkLst>
        <pc:spChg chg="mod">
          <ac:chgData name="Thamme Gowda" userId="12e7dc1a-9ec1-483b-8fec-8bf40b470ec1" providerId="ADAL" clId="{99C49EB0-0323-AA46-AB32-7CA6958FE72D}" dt="2022-01-24T21:02:41.905" v="6298" actId="14100"/>
          <ac:spMkLst>
            <pc:docMk/>
            <pc:sldMk cId="1079683244" sldId="350"/>
            <ac:spMk id="2" creationId="{3295EA02-FBDF-5A41-91E5-C86D4135060E}"/>
          </ac:spMkLst>
        </pc:spChg>
        <pc:spChg chg="add mod">
          <ac:chgData name="Thamme Gowda" userId="12e7dc1a-9ec1-483b-8fec-8bf40b470ec1" providerId="ADAL" clId="{99C49EB0-0323-AA46-AB32-7CA6958FE72D}" dt="2022-01-24T07:35:01.604" v="3037" actId="692"/>
          <ac:spMkLst>
            <pc:docMk/>
            <pc:sldMk cId="1079683244" sldId="350"/>
            <ac:spMk id="6" creationId="{251836D4-109C-2B4C-80B1-130CC386AD86}"/>
          </ac:spMkLst>
        </pc:spChg>
        <pc:picChg chg="mod">
          <ac:chgData name="Thamme Gowda" userId="12e7dc1a-9ec1-483b-8fec-8bf40b470ec1" providerId="ADAL" clId="{99C49EB0-0323-AA46-AB32-7CA6958FE72D}" dt="2022-01-24T21:02:40.578" v="6294" actId="14100"/>
          <ac:picMkLst>
            <pc:docMk/>
            <pc:sldMk cId="1079683244" sldId="350"/>
            <ac:picMk id="5" creationId="{5D3C56A0-B1E8-C943-8E8A-4CB657241D6B}"/>
          </ac:picMkLst>
        </pc:picChg>
        <pc:picChg chg="mod">
          <ac:chgData name="Thamme Gowda" userId="12e7dc1a-9ec1-483b-8fec-8bf40b470ec1" providerId="ADAL" clId="{99C49EB0-0323-AA46-AB32-7CA6958FE72D}" dt="2022-01-24T21:02:41.117" v="6296" actId="14100"/>
          <ac:picMkLst>
            <pc:docMk/>
            <pc:sldMk cId="1079683244" sldId="350"/>
            <ac:picMk id="7" creationId="{23E9EEA1-0B49-2D4B-B644-30237799D778}"/>
          </ac:picMkLst>
        </pc:picChg>
        <pc:picChg chg="mod modCrop">
          <ac:chgData name="Thamme Gowda" userId="12e7dc1a-9ec1-483b-8fec-8bf40b470ec1" providerId="ADAL" clId="{99C49EB0-0323-AA46-AB32-7CA6958FE72D}" dt="2022-01-24T07:34:26.429" v="3034" actId="732"/>
          <ac:picMkLst>
            <pc:docMk/>
            <pc:sldMk cId="1079683244" sldId="350"/>
            <ac:picMk id="9" creationId="{4D297BD1-A9F8-4245-B028-C499E56DF40B}"/>
          </ac:picMkLst>
        </pc:picChg>
        <pc:picChg chg="mod">
          <ac:chgData name="Thamme Gowda" userId="12e7dc1a-9ec1-483b-8fec-8bf40b470ec1" providerId="ADAL" clId="{99C49EB0-0323-AA46-AB32-7CA6958FE72D}" dt="2022-01-24T21:02:43.940" v="6302" actId="14100"/>
          <ac:picMkLst>
            <pc:docMk/>
            <pc:sldMk cId="1079683244" sldId="350"/>
            <ac:picMk id="15" creationId="{B1133229-DE4C-4E45-8748-5F019850BA1E}"/>
          </ac:picMkLst>
        </pc:picChg>
      </pc:sldChg>
      <pc:sldChg chg="addSp delSp modSp del mod ord modShow">
        <pc:chgData name="Thamme Gowda" userId="12e7dc1a-9ec1-483b-8fec-8bf40b470ec1" providerId="ADAL" clId="{99C49EB0-0323-AA46-AB32-7CA6958FE72D}" dt="2022-01-25T01:56:13.703" v="7890" actId="2696"/>
        <pc:sldMkLst>
          <pc:docMk/>
          <pc:sldMk cId="2450975324" sldId="351"/>
        </pc:sldMkLst>
        <pc:spChg chg="add del mod">
          <ac:chgData name="Thamme Gowda" userId="12e7dc1a-9ec1-483b-8fec-8bf40b470ec1" providerId="ADAL" clId="{99C49EB0-0323-AA46-AB32-7CA6958FE72D}" dt="2022-01-24T07:35:57.925" v="3048" actId="478"/>
          <ac:spMkLst>
            <pc:docMk/>
            <pc:sldMk cId="2450975324" sldId="351"/>
            <ac:spMk id="7" creationId="{133EFE58-B621-DE46-ABE0-D724D859EE52}"/>
          </ac:spMkLst>
        </pc:spChg>
        <pc:spChg chg="add mod">
          <ac:chgData name="Thamme Gowda" userId="12e7dc1a-9ec1-483b-8fec-8bf40b470ec1" providerId="ADAL" clId="{99C49EB0-0323-AA46-AB32-7CA6958FE72D}" dt="2022-01-24T07:36:52.418" v="3082" actId="14100"/>
          <ac:spMkLst>
            <pc:docMk/>
            <pc:sldMk cId="2450975324" sldId="351"/>
            <ac:spMk id="8" creationId="{81314C59-5120-E241-8713-A581D90C2209}"/>
          </ac:spMkLst>
        </pc:spChg>
        <pc:picChg chg="del mod">
          <ac:chgData name="Thamme Gowda" userId="12e7dc1a-9ec1-483b-8fec-8bf40b470ec1" providerId="ADAL" clId="{99C49EB0-0323-AA46-AB32-7CA6958FE72D}" dt="2022-01-24T07:35:52.222" v="3047" actId="478"/>
          <ac:picMkLst>
            <pc:docMk/>
            <pc:sldMk cId="2450975324" sldId="351"/>
            <ac:picMk id="5" creationId="{5D3C56A0-B1E8-C943-8E8A-4CB657241D6B}"/>
          </ac:picMkLst>
        </pc:picChg>
        <pc:picChg chg="add del mod">
          <ac:chgData name="Thamme Gowda" userId="12e7dc1a-9ec1-483b-8fec-8bf40b470ec1" providerId="ADAL" clId="{99C49EB0-0323-AA46-AB32-7CA6958FE72D}" dt="2022-01-24T21:51:46.723" v="6328" actId="21"/>
          <ac:picMkLst>
            <pc:docMk/>
            <pc:sldMk cId="2450975324" sldId="351"/>
            <ac:picMk id="11" creationId="{DE5260BF-EF16-9245-9E3C-0182584332E5}"/>
          </ac:picMkLst>
        </pc:picChg>
        <pc:picChg chg="add del mod">
          <ac:chgData name="Thamme Gowda" userId="12e7dc1a-9ec1-483b-8fec-8bf40b470ec1" providerId="ADAL" clId="{99C49EB0-0323-AA46-AB32-7CA6958FE72D}" dt="2022-01-24T21:51:46.723" v="6328" actId="21"/>
          <ac:picMkLst>
            <pc:docMk/>
            <pc:sldMk cId="2450975324" sldId="351"/>
            <ac:picMk id="13" creationId="{ED1E81BB-DDAB-9746-81F4-2A9FF2111D12}"/>
          </ac:picMkLst>
        </pc:picChg>
      </pc:sldChg>
      <pc:sldChg chg="add del modTransition">
        <pc:chgData name="Thamme Gowda" userId="12e7dc1a-9ec1-483b-8fec-8bf40b470ec1" providerId="ADAL" clId="{99C49EB0-0323-AA46-AB32-7CA6958FE72D}" dt="2022-01-25T20:51:07.494" v="12566" actId="2696"/>
        <pc:sldMkLst>
          <pc:docMk/>
          <pc:sldMk cId="287699929" sldId="874"/>
        </pc:sldMkLst>
      </pc:sldChg>
      <pc:sldChg chg="add del modTransition">
        <pc:chgData name="Thamme Gowda" userId="12e7dc1a-9ec1-483b-8fec-8bf40b470ec1" providerId="ADAL" clId="{99C49EB0-0323-AA46-AB32-7CA6958FE72D}" dt="2022-01-25T20:51:07.494" v="12566" actId="2696"/>
        <pc:sldMkLst>
          <pc:docMk/>
          <pc:sldMk cId="1125165687" sldId="875"/>
        </pc:sldMkLst>
      </pc:sldChg>
      <pc:sldChg chg="add del modTransition">
        <pc:chgData name="Thamme Gowda" userId="12e7dc1a-9ec1-483b-8fec-8bf40b470ec1" providerId="ADAL" clId="{99C49EB0-0323-AA46-AB32-7CA6958FE72D}" dt="2022-01-25T20:51:07.494" v="12566" actId="2696"/>
        <pc:sldMkLst>
          <pc:docMk/>
          <pc:sldMk cId="3758397219" sldId="876"/>
        </pc:sldMkLst>
      </pc:sldChg>
      <pc:sldChg chg="addSp delSp modSp mod ord modTransition modAnim">
        <pc:chgData name="Thamme Gowda" userId="12e7dc1a-9ec1-483b-8fec-8bf40b470ec1" providerId="ADAL" clId="{99C49EB0-0323-AA46-AB32-7CA6958FE72D}" dt="2022-01-25T17:52:09.545" v="10874" actId="6549"/>
        <pc:sldMkLst>
          <pc:docMk/>
          <pc:sldMk cId="1679504332" sldId="877"/>
        </pc:sldMkLst>
        <pc:spChg chg="mod">
          <ac:chgData name="Thamme Gowda" userId="12e7dc1a-9ec1-483b-8fec-8bf40b470ec1" providerId="ADAL" clId="{99C49EB0-0323-AA46-AB32-7CA6958FE72D}" dt="2022-01-25T17:52:06.197" v="10873" actId="6549"/>
          <ac:spMkLst>
            <pc:docMk/>
            <pc:sldMk cId="1679504332" sldId="877"/>
            <ac:spMk id="2" creationId="{4728392D-3BD3-AA42-BDEA-A9DED7B0A4C8}"/>
          </ac:spMkLst>
        </pc:spChg>
        <pc:spChg chg="mod">
          <ac:chgData name="Thamme Gowda" userId="12e7dc1a-9ec1-483b-8fec-8bf40b470ec1" providerId="ADAL" clId="{99C49EB0-0323-AA46-AB32-7CA6958FE72D}" dt="2022-01-24T22:22:51.400" v="7031" actId="20577"/>
          <ac:spMkLst>
            <pc:docMk/>
            <pc:sldMk cId="1679504332" sldId="877"/>
            <ac:spMk id="3" creationId="{46CC33EF-50F0-B246-A5CE-E78ACF3CDA3D}"/>
          </ac:spMkLst>
        </pc:spChg>
        <pc:spChg chg="mod">
          <ac:chgData name="Thamme Gowda" userId="12e7dc1a-9ec1-483b-8fec-8bf40b470ec1" providerId="ADAL" clId="{99C49EB0-0323-AA46-AB32-7CA6958FE72D}" dt="2022-01-24T22:24:50.220" v="7138" actId="1076"/>
          <ac:spMkLst>
            <pc:docMk/>
            <pc:sldMk cId="1679504332" sldId="877"/>
            <ac:spMk id="8" creationId="{24C69454-AEE6-224E-97DD-4AE005CE8D74}"/>
          </ac:spMkLst>
        </pc:spChg>
        <pc:spChg chg="mod">
          <ac:chgData name="Thamme Gowda" userId="12e7dc1a-9ec1-483b-8fec-8bf40b470ec1" providerId="ADAL" clId="{99C49EB0-0323-AA46-AB32-7CA6958FE72D}" dt="2022-01-25T17:52:09.545" v="10874" actId="6549"/>
          <ac:spMkLst>
            <pc:docMk/>
            <pc:sldMk cId="1679504332" sldId="877"/>
            <ac:spMk id="26" creationId="{58DC801A-CD74-4B61-B017-7E79115B9D6F}"/>
          </ac:spMkLst>
        </pc:spChg>
        <pc:picChg chg="add del mod">
          <ac:chgData name="Thamme Gowda" userId="12e7dc1a-9ec1-483b-8fec-8bf40b470ec1" providerId="ADAL" clId="{99C49EB0-0323-AA46-AB32-7CA6958FE72D}" dt="2022-01-25T02:39:26.791" v="8626"/>
          <ac:picMkLst>
            <pc:docMk/>
            <pc:sldMk cId="1679504332" sldId="877"/>
            <ac:picMk id="5" creationId="{7AFB0F30-E594-F443-AB35-E3F08F1755FA}"/>
          </ac:picMkLst>
        </pc:picChg>
        <pc:picChg chg="add del mod">
          <ac:chgData name="Thamme Gowda" userId="12e7dc1a-9ec1-483b-8fec-8bf40b470ec1" providerId="ADAL" clId="{99C49EB0-0323-AA46-AB32-7CA6958FE72D}" dt="2022-01-25T06:01:05.621" v="9812"/>
          <ac:picMkLst>
            <pc:docMk/>
            <pc:sldMk cId="1679504332" sldId="877"/>
            <ac:picMk id="7" creationId="{12CAC6BD-6EF2-C74B-986A-1E9B682DAFA2}"/>
          </ac:picMkLst>
        </pc:picChg>
      </pc:sldChg>
      <pc:sldChg chg="addSp delSp modSp modTransition modAnim">
        <pc:chgData name="Thamme Gowda" userId="12e7dc1a-9ec1-483b-8fec-8bf40b470ec1" providerId="ADAL" clId="{99C49EB0-0323-AA46-AB32-7CA6958FE72D}" dt="2022-01-25T06:01:05.621" v="9812"/>
        <pc:sldMkLst>
          <pc:docMk/>
          <pc:sldMk cId="143494556" sldId="881"/>
        </pc:sldMkLst>
        <pc:picChg chg="add del mod">
          <ac:chgData name="Thamme Gowda" userId="12e7dc1a-9ec1-483b-8fec-8bf40b470ec1" providerId="ADAL" clId="{99C49EB0-0323-AA46-AB32-7CA6958FE72D}" dt="2022-01-25T02:39:26.791" v="8626"/>
          <ac:picMkLst>
            <pc:docMk/>
            <pc:sldMk cId="143494556" sldId="881"/>
            <ac:picMk id="2" creationId="{7462254F-5ADE-8B41-8F02-F8E97A95A82E}"/>
          </ac:picMkLst>
        </pc:picChg>
        <pc:picChg chg="add del mod">
          <ac:chgData name="Thamme Gowda" userId="12e7dc1a-9ec1-483b-8fec-8bf40b470ec1" providerId="ADAL" clId="{99C49EB0-0323-AA46-AB32-7CA6958FE72D}" dt="2022-01-25T04:43:34.085" v="9796"/>
          <ac:picMkLst>
            <pc:docMk/>
            <pc:sldMk cId="143494556" sldId="881"/>
            <ac:picMk id="3" creationId="{C0D6D9D3-8E18-754A-A2B5-A1C48297B68C}"/>
          </ac:picMkLst>
        </pc:picChg>
        <pc:picChg chg="add del mod">
          <ac:chgData name="Thamme Gowda" userId="12e7dc1a-9ec1-483b-8fec-8bf40b470ec1" providerId="ADAL" clId="{99C49EB0-0323-AA46-AB32-7CA6958FE72D}" dt="2022-01-25T06:01:05.621" v="9812"/>
          <ac:picMkLst>
            <pc:docMk/>
            <pc:sldMk cId="143494556" sldId="881"/>
            <ac:picMk id="6" creationId="{FEFBCAD8-946A-1449-AA1F-2BD10AAA3156}"/>
          </ac:picMkLst>
        </pc:picChg>
      </pc:sldChg>
      <pc:sldChg chg="del ord">
        <pc:chgData name="Thamme Gowda" userId="12e7dc1a-9ec1-483b-8fec-8bf40b470ec1" providerId="ADAL" clId="{99C49EB0-0323-AA46-AB32-7CA6958FE72D}" dt="2022-01-25T01:56:04.560" v="7887" actId="2696"/>
        <pc:sldMkLst>
          <pc:docMk/>
          <pc:sldMk cId="2962597550" sldId="909"/>
        </pc:sldMkLst>
      </pc:sldChg>
      <pc:sldChg chg="add">
        <pc:chgData name="Thamme Gowda" userId="12e7dc1a-9ec1-483b-8fec-8bf40b470ec1" providerId="ADAL" clId="{99C49EB0-0323-AA46-AB32-7CA6958FE72D}" dt="2022-01-25T06:01:58.258" v="9814"/>
        <pc:sldMkLst>
          <pc:docMk/>
          <pc:sldMk cId="853528733" sldId="910"/>
        </pc:sldMkLst>
      </pc:sldChg>
      <pc:sldChg chg="modSp del mod modTransition modAnim modShow">
        <pc:chgData name="Thamme Gowda" userId="12e7dc1a-9ec1-483b-8fec-8bf40b470ec1" providerId="ADAL" clId="{99C49EB0-0323-AA46-AB32-7CA6958FE72D}" dt="2022-01-25T06:01:50.585" v="9813" actId="2696"/>
        <pc:sldMkLst>
          <pc:docMk/>
          <pc:sldMk cId="2859448875" sldId="910"/>
        </pc:sldMkLst>
        <pc:spChg chg="mod">
          <ac:chgData name="Thamme Gowda" userId="12e7dc1a-9ec1-483b-8fec-8bf40b470ec1" providerId="ADAL" clId="{99C49EB0-0323-AA46-AB32-7CA6958FE72D}" dt="2022-01-23T23:29:10.783" v="83" actId="1076"/>
          <ac:spMkLst>
            <pc:docMk/>
            <pc:sldMk cId="2859448875" sldId="910"/>
            <ac:spMk id="16" creationId="{DCB0B1D5-33F7-48FE-9478-716C1CF7F0FC}"/>
          </ac:spMkLst>
        </pc:spChg>
      </pc:sldChg>
      <pc:sldChg chg="addSp delSp modSp mod modTransition modAnim modShow">
        <pc:chgData name="Thamme Gowda" userId="12e7dc1a-9ec1-483b-8fec-8bf40b470ec1" providerId="ADAL" clId="{99C49EB0-0323-AA46-AB32-7CA6958FE72D}" dt="2022-01-25T18:49:11.145" v="11213" actId="729"/>
        <pc:sldMkLst>
          <pc:docMk/>
          <pc:sldMk cId="3562840118" sldId="917"/>
        </pc:sldMkLst>
        <pc:spChg chg="mod">
          <ac:chgData name="Thamme Gowda" userId="12e7dc1a-9ec1-483b-8fec-8bf40b470ec1" providerId="ADAL" clId="{99C49EB0-0323-AA46-AB32-7CA6958FE72D}" dt="2022-01-24T01:02:20.603" v="1356" actId="20577"/>
          <ac:spMkLst>
            <pc:docMk/>
            <pc:sldMk cId="3562840118" sldId="917"/>
            <ac:spMk id="2" creationId="{539E3056-0477-7848-88FE-8272C9E8D9C2}"/>
          </ac:spMkLst>
        </pc:spChg>
        <pc:spChg chg="mod">
          <ac:chgData name="Thamme Gowda" userId="12e7dc1a-9ec1-483b-8fec-8bf40b470ec1" providerId="ADAL" clId="{99C49EB0-0323-AA46-AB32-7CA6958FE72D}" dt="2022-01-25T17:18:25.470" v="10173" actId="20577"/>
          <ac:spMkLst>
            <pc:docMk/>
            <pc:sldMk cId="3562840118" sldId="917"/>
            <ac:spMk id="3" creationId="{2C902255-CE99-F54F-A09D-D5AB1FEF6BFB}"/>
          </ac:spMkLst>
        </pc:spChg>
        <pc:picChg chg="add del mod">
          <ac:chgData name="Thamme Gowda" userId="12e7dc1a-9ec1-483b-8fec-8bf40b470ec1" providerId="ADAL" clId="{99C49EB0-0323-AA46-AB32-7CA6958FE72D}" dt="2022-01-25T02:39:26.791" v="8626"/>
          <ac:picMkLst>
            <pc:docMk/>
            <pc:sldMk cId="3562840118" sldId="917"/>
            <ac:picMk id="6" creationId="{402FAFC1-589E-2C46-A6A1-B52CD00540DB}"/>
          </ac:picMkLst>
        </pc:picChg>
        <pc:picChg chg="add del mod">
          <ac:chgData name="Thamme Gowda" userId="12e7dc1a-9ec1-483b-8fec-8bf40b470ec1" providerId="ADAL" clId="{99C49EB0-0323-AA46-AB32-7CA6958FE72D}" dt="2022-01-25T06:01:05.621" v="9812"/>
          <ac:picMkLst>
            <pc:docMk/>
            <pc:sldMk cId="3562840118" sldId="917"/>
            <ac:picMk id="7" creationId="{00E1F58B-5CC7-D441-A3FF-40691199BE77}"/>
          </ac:picMkLst>
        </pc:picChg>
      </pc:sldChg>
      <pc:sldChg chg="add del modTransition">
        <pc:chgData name="Thamme Gowda" userId="12e7dc1a-9ec1-483b-8fec-8bf40b470ec1" providerId="ADAL" clId="{99C49EB0-0323-AA46-AB32-7CA6958FE72D}" dt="2022-01-25T02:39:23.820" v="8625"/>
        <pc:sldMkLst>
          <pc:docMk/>
          <pc:sldMk cId="3950099430" sldId="919"/>
        </pc:sldMkLst>
      </pc:sldChg>
      <pc:sldChg chg="addSp delSp modSp mod modTransition modAnim">
        <pc:chgData name="Thamme Gowda" userId="12e7dc1a-9ec1-483b-8fec-8bf40b470ec1" providerId="ADAL" clId="{99C49EB0-0323-AA46-AB32-7CA6958FE72D}" dt="2022-01-25T06:01:05.621" v="9812"/>
        <pc:sldMkLst>
          <pc:docMk/>
          <pc:sldMk cId="1827923396" sldId="921"/>
        </pc:sldMkLst>
        <pc:spChg chg="mod">
          <ac:chgData name="Thamme Gowda" userId="12e7dc1a-9ec1-483b-8fec-8bf40b470ec1" providerId="ADAL" clId="{99C49EB0-0323-AA46-AB32-7CA6958FE72D}" dt="2022-01-25T01:45:27.390" v="7813" actId="20577"/>
          <ac:spMkLst>
            <pc:docMk/>
            <pc:sldMk cId="1827923396" sldId="921"/>
            <ac:spMk id="11" creationId="{EC26CA63-D7F7-2947-BF21-F3F2614F72A6}"/>
          </ac:spMkLst>
        </pc:spChg>
        <pc:picChg chg="add del mod">
          <ac:chgData name="Thamme Gowda" userId="12e7dc1a-9ec1-483b-8fec-8bf40b470ec1" providerId="ADAL" clId="{99C49EB0-0323-AA46-AB32-7CA6958FE72D}" dt="2022-01-25T02:39:26.791" v="8626"/>
          <ac:picMkLst>
            <pc:docMk/>
            <pc:sldMk cId="1827923396" sldId="921"/>
            <ac:picMk id="4" creationId="{2196D6C9-C34E-5142-9851-AE02DDABCB0A}"/>
          </ac:picMkLst>
        </pc:picChg>
        <pc:picChg chg="add del mod">
          <ac:chgData name="Thamme Gowda" userId="12e7dc1a-9ec1-483b-8fec-8bf40b470ec1" providerId="ADAL" clId="{99C49EB0-0323-AA46-AB32-7CA6958FE72D}" dt="2022-01-25T06:01:05.621" v="9812"/>
          <ac:picMkLst>
            <pc:docMk/>
            <pc:sldMk cId="1827923396" sldId="921"/>
            <ac:picMk id="5" creationId="{0E4CC720-2F1A-C947-B432-D324B080554D}"/>
          </ac:picMkLst>
        </pc:picChg>
      </pc:sldChg>
      <pc:sldChg chg="modTransition">
        <pc:chgData name="Thamme Gowda" userId="12e7dc1a-9ec1-483b-8fec-8bf40b470ec1" providerId="ADAL" clId="{99C49EB0-0323-AA46-AB32-7CA6958FE72D}" dt="2022-01-25T02:39:23.820" v="8625"/>
        <pc:sldMkLst>
          <pc:docMk/>
          <pc:sldMk cId="3502774483" sldId="923"/>
        </pc:sldMkLst>
      </pc:sldChg>
      <pc:sldChg chg="del">
        <pc:chgData name="Thamme Gowda" userId="12e7dc1a-9ec1-483b-8fec-8bf40b470ec1" providerId="ADAL" clId="{99C49EB0-0323-AA46-AB32-7CA6958FE72D}" dt="2022-01-25T01:55:50.256" v="7885" actId="2696"/>
        <pc:sldMkLst>
          <pc:docMk/>
          <pc:sldMk cId="1214649393" sldId="924"/>
        </pc:sldMkLst>
      </pc:sldChg>
      <pc:sldChg chg="addSp delSp modSp mod modTransition modAnim">
        <pc:chgData name="Thamme Gowda" userId="12e7dc1a-9ec1-483b-8fec-8bf40b470ec1" providerId="ADAL" clId="{99C49EB0-0323-AA46-AB32-7CA6958FE72D}" dt="2022-01-25T06:01:05.621" v="9812"/>
        <pc:sldMkLst>
          <pc:docMk/>
          <pc:sldMk cId="381030278" sldId="925"/>
        </pc:sldMkLst>
        <pc:spChg chg="mod">
          <ac:chgData name="Thamme Gowda" userId="12e7dc1a-9ec1-483b-8fec-8bf40b470ec1" providerId="ADAL" clId="{99C49EB0-0323-AA46-AB32-7CA6958FE72D}" dt="2022-01-25T01:47:26.052" v="7838" actId="20577"/>
          <ac:spMkLst>
            <pc:docMk/>
            <pc:sldMk cId="381030278" sldId="925"/>
            <ac:spMk id="7" creationId="{A17604F9-FAC5-A74B-8C5B-4FB3A5D584B8}"/>
          </ac:spMkLst>
        </pc:spChg>
        <pc:spChg chg="mod">
          <ac:chgData name="Thamme Gowda" userId="12e7dc1a-9ec1-483b-8fec-8bf40b470ec1" providerId="ADAL" clId="{99C49EB0-0323-AA46-AB32-7CA6958FE72D}" dt="2022-01-24T18:53:00.379" v="3789" actId="114"/>
          <ac:spMkLst>
            <pc:docMk/>
            <pc:sldMk cId="381030278" sldId="925"/>
            <ac:spMk id="10" creationId="{DA49CC4B-C5D6-1247-BC0C-18FA4D81C69B}"/>
          </ac:spMkLst>
        </pc:spChg>
        <pc:spChg chg="mod">
          <ac:chgData name="Thamme Gowda" userId="12e7dc1a-9ec1-483b-8fec-8bf40b470ec1" providerId="ADAL" clId="{99C49EB0-0323-AA46-AB32-7CA6958FE72D}" dt="2022-01-24T18:53:00.379" v="3789" actId="114"/>
          <ac:spMkLst>
            <pc:docMk/>
            <pc:sldMk cId="381030278" sldId="925"/>
            <ac:spMk id="55" creationId="{C50937C8-C3AE-1443-87FA-901FA2E1757B}"/>
          </ac:spMkLst>
        </pc:spChg>
        <pc:spChg chg="mod">
          <ac:chgData name="Thamme Gowda" userId="12e7dc1a-9ec1-483b-8fec-8bf40b470ec1" providerId="ADAL" clId="{99C49EB0-0323-AA46-AB32-7CA6958FE72D}" dt="2022-01-24T18:57:19.580" v="3888" actId="14100"/>
          <ac:spMkLst>
            <pc:docMk/>
            <pc:sldMk cId="381030278" sldId="925"/>
            <ac:spMk id="94" creationId="{47E1DD7A-E7E6-2544-8184-ACCCEB1CE50C}"/>
          </ac:spMkLst>
        </pc:spChg>
        <pc:spChg chg="mod">
          <ac:chgData name="Thamme Gowda" userId="12e7dc1a-9ec1-483b-8fec-8bf40b470ec1" providerId="ADAL" clId="{99C49EB0-0323-AA46-AB32-7CA6958FE72D}" dt="2022-01-24T18:53:00.379" v="3789" actId="114"/>
          <ac:spMkLst>
            <pc:docMk/>
            <pc:sldMk cId="381030278" sldId="925"/>
            <ac:spMk id="168" creationId="{09B82D32-7EF3-404D-A083-322A4300CBB2}"/>
          </ac:spMkLst>
        </pc:spChg>
        <pc:spChg chg="mod">
          <ac:chgData name="Thamme Gowda" userId="12e7dc1a-9ec1-483b-8fec-8bf40b470ec1" providerId="ADAL" clId="{99C49EB0-0323-AA46-AB32-7CA6958FE72D}" dt="2022-01-24T18:53:00.379" v="3789" actId="114"/>
          <ac:spMkLst>
            <pc:docMk/>
            <pc:sldMk cId="381030278" sldId="925"/>
            <ac:spMk id="169" creationId="{18EDCF6E-FF08-9341-B8ED-3C5F5F91BB74}"/>
          </ac:spMkLst>
        </pc:spChg>
        <pc:spChg chg="mod">
          <ac:chgData name="Thamme Gowda" userId="12e7dc1a-9ec1-483b-8fec-8bf40b470ec1" providerId="ADAL" clId="{99C49EB0-0323-AA46-AB32-7CA6958FE72D}" dt="2022-01-24T20:41:37.967" v="5762" actId="207"/>
          <ac:spMkLst>
            <pc:docMk/>
            <pc:sldMk cId="381030278" sldId="925"/>
            <ac:spMk id="187" creationId="{857B4309-60A8-C34C-803A-F53BE806C42E}"/>
          </ac:spMkLst>
        </pc:spChg>
        <pc:grpChg chg="mod">
          <ac:chgData name="Thamme Gowda" userId="12e7dc1a-9ec1-483b-8fec-8bf40b470ec1" providerId="ADAL" clId="{99C49EB0-0323-AA46-AB32-7CA6958FE72D}" dt="2022-01-24T18:53:00.379" v="3789" actId="114"/>
          <ac:grpSpMkLst>
            <pc:docMk/>
            <pc:sldMk cId="381030278" sldId="925"/>
            <ac:grpSpMk id="11" creationId="{7D4B8080-FE0A-0747-A5F9-34223C339DF3}"/>
          </ac:grpSpMkLst>
        </pc:grpChg>
        <pc:grpChg chg="mod">
          <ac:chgData name="Thamme Gowda" userId="12e7dc1a-9ec1-483b-8fec-8bf40b470ec1" providerId="ADAL" clId="{99C49EB0-0323-AA46-AB32-7CA6958FE72D}" dt="2022-01-24T18:53:00.379" v="3789" actId="114"/>
          <ac:grpSpMkLst>
            <pc:docMk/>
            <pc:sldMk cId="381030278" sldId="925"/>
            <ac:grpSpMk id="19" creationId="{DA5158DD-2AF2-304F-991C-9C0181DF9B3E}"/>
          </ac:grpSpMkLst>
        </pc:grpChg>
        <pc:grpChg chg="mod">
          <ac:chgData name="Thamme Gowda" userId="12e7dc1a-9ec1-483b-8fec-8bf40b470ec1" providerId="ADAL" clId="{99C49EB0-0323-AA46-AB32-7CA6958FE72D}" dt="2022-01-24T18:53:00.379" v="3789" actId="114"/>
          <ac:grpSpMkLst>
            <pc:docMk/>
            <pc:sldMk cId="381030278" sldId="925"/>
            <ac:grpSpMk id="67" creationId="{146ABC18-8ADD-EE4A-84FE-77C13453EBF5}"/>
          </ac:grpSpMkLst>
        </pc:grpChg>
        <pc:grpChg chg="mod">
          <ac:chgData name="Thamme Gowda" userId="12e7dc1a-9ec1-483b-8fec-8bf40b470ec1" providerId="ADAL" clId="{99C49EB0-0323-AA46-AB32-7CA6958FE72D}" dt="2022-01-24T18:53:00.379" v="3789" actId="114"/>
          <ac:grpSpMkLst>
            <pc:docMk/>
            <pc:sldMk cId="381030278" sldId="925"/>
            <ac:grpSpMk id="68" creationId="{2396F923-6FF8-1043-B545-691669849C68}"/>
          </ac:grpSpMkLst>
        </pc:grpChg>
        <pc:grpChg chg="mod">
          <ac:chgData name="Thamme Gowda" userId="12e7dc1a-9ec1-483b-8fec-8bf40b470ec1" providerId="ADAL" clId="{99C49EB0-0323-AA46-AB32-7CA6958FE72D}" dt="2022-01-24T18:53:00.379" v="3789" actId="114"/>
          <ac:grpSpMkLst>
            <pc:docMk/>
            <pc:sldMk cId="381030278" sldId="925"/>
            <ac:grpSpMk id="92" creationId="{DC2D84CD-3CB8-C04E-8D14-5AE15CFDA16A}"/>
          </ac:grpSpMkLst>
        </pc:grpChg>
        <pc:grpChg chg="mod">
          <ac:chgData name="Thamme Gowda" userId="12e7dc1a-9ec1-483b-8fec-8bf40b470ec1" providerId="ADAL" clId="{99C49EB0-0323-AA46-AB32-7CA6958FE72D}" dt="2022-01-24T18:53:00.379" v="3789" actId="114"/>
          <ac:grpSpMkLst>
            <pc:docMk/>
            <pc:sldMk cId="381030278" sldId="925"/>
            <ac:grpSpMk id="93" creationId="{51F20349-BB08-1546-BB6F-33B75FD1EBCB}"/>
          </ac:grpSpMkLst>
        </pc:grpChg>
        <pc:grpChg chg="mod">
          <ac:chgData name="Thamme Gowda" userId="12e7dc1a-9ec1-483b-8fec-8bf40b470ec1" providerId="ADAL" clId="{99C49EB0-0323-AA46-AB32-7CA6958FE72D}" dt="2022-01-24T18:53:00.379" v="3789" actId="114"/>
          <ac:grpSpMkLst>
            <pc:docMk/>
            <pc:sldMk cId="381030278" sldId="925"/>
            <ac:grpSpMk id="121" creationId="{2CC49D1D-750D-1647-B9D9-717FBE3F7930}"/>
          </ac:grpSpMkLst>
        </pc:grpChg>
        <pc:grpChg chg="mod">
          <ac:chgData name="Thamme Gowda" userId="12e7dc1a-9ec1-483b-8fec-8bf40b470ec1" providerId="ADAL" clId="{99C49EB0-0323-AA46-AB32-7CA6958FE72D}" dt="2022-01-24T18:53:00.379" v="3789" actId="114"/>
          <ac:grpSpMkLst>
            <pc:docMk/>
            <pc:sldMk cId="381030278" sldId="925"/>
            <ac:grpSpMk id="156" creationId="{225C251E-D776-2745-84E0-0D97D5E759EE}"/>
          </ac:grpSpMkLst>
        </pc:grpChg>
        <pc:grpChg chg="mod">
          <ac:chgData name="Thamme Gowda" userId="12e7dc1a-9ec1-483b-8fec-8bf40b470ec1" providerId="ADAL" clId="{99C49EB0-0323-AA46-AB32-7CA6958FE72D}" dt="2022-01-24T18:53:00.379" v="3789" actId="114"/>
          <ac:grpSpMkLst>
            <pc:docMk/>
            <pc:sldMk cId="381030278" sldId="925"/>
            <ac:grpSpMk id="159" creationId="{B2AC8990-EFD4-AA4B-8A1B-68032D523A0D}"/>
          </ac:grpSpMkLst>
        </pc:grpChg>
        <pc:grpChg chg="mod">
          <ac:chgData name="Thamme Gowda" userId="12e7dc1a-9ec1-483b-8fec-8bf40b470ec1" providerId="ADAL" clId="{99C49EB0-0323-AA46-AB32-7CA6958FE72D}" dt="2022-01-24T18:53:00.379" v="3789" actId="114"/>
          <ac:grpSpMkLst>
            <pc:docMk/>
            <pc:sldMk cId="381030278" sldId="925"/>
            <ac:grpSpMk id="160" creationId="{CEAC60FE-8149-4945-9480-8DB6E5B6D0C0}"/>
          </ac:grpSpMkLst>
        </pc:grpChg>
        <pc:grpChg chg="mod">
          <ac:chgData name="Thamme Gowda" userId="12e7dc1a-9ec1-483b-8fec-8bf40b470ec1" providerId="ADAL" clId="{99C49EB0-0323-AA46-AB32-7CA6958FE72D}" dt="2022-01-24T18:53:00.379" v="3789" actId="114"/>
          <ac:grpSpMkLst>
            <pc:docMk/>
            <pc:sldMk cId="381030278" sldId="925"/>
            <ac:grpSpMk id="161" creationId="{5AFE3042-F5A3-424B-A316-CCEBAD0ADF33}"/>
          </ac:grpSpMkLst>
        </pc:grpChg>
        <pc:grpChg chg="mod">
          <ac:chgData name="Thamme Gowda" userId="12e7dc1a-9ec1-483b-8fec-8bf40b470ec1" providerId="ADAL" clId="{99C49EB0-0323-AA46-AB32-7CA6958FE72D}" dt="2022-01-24T18:53:00.379" v="3789" actId="114"/>
          <ac:grpSpMkLst>
            <pc:docMk/>
            <pc:sldMk cId="381030278" sldId="925"/>
            <ac:grpSpMk id="163" creationId="{D6D1AC5F-9729-8B4F-A752-D2C85860A106}"/>
          </ac:grpSpMkLst>
        </pc:grpChg>
        <pc:grpChg chg="mod">
          <ac:chgData name="Thamme Gowda" userId="12e7dc1a-9ec1-483b-8fec-8bf40b470ec1" providerId="ADAL" clId="{99C49EB0-0323-AA46-AB32-7CA6958FE72D}" dt="2022-01-24T18:53:00.379" v="3789" actId="114"/>
          <ac:grpSpMkLst>
            <pc:docMk/>
            <pc:sldMk cId="381030278" sldId="925"/>
            <ac:grpSpMk id="164" creationId="{678DA622-3573-5149-B28B-EC3B119FE48A}"/>
          </ac:grpSpMkLst>
        </pc:grpChg>
        <pc:picChg chg="add del mod">
          <ac:chgData name="Thamme Gowda" userId="12e7dc1a-9ec1-483b-8fec-8bf40b470ec1" providerId="ADAL" clId="{99C49EB0-0323-AA46-AB32-7CA6958FE72D}" dt="2022-01-25T06:01:05.621" v="9812"/>
          <ac:picMkLst>
            <pc:docMk/>
            <pc:sldMk cId="381030278" sldId="925"/>
            <ac:picMk id="3" creationId="{CD5D5E08-4FDC-0545-85CF-2DEBAEB3C69C}"/>
          </ac:picMkLst>
        </pc:picChg>
        <pc:picChg chg="add del mod">
          <ac:chgData name="Thamme Gowda" userId="12e7dc1a-9ec1-483b-8fec-8bf40b470ec1" providerId="ADAL" clId="{99C49EB0-0323-AA46-AB32-7CA6958FE72D}" dt="2022-01-25T02:39:26.791" v="8626"/>
          <ac:picMkLst>
            <pc:docMk/>
            <pc:sldMk cId="381030278" sldId="925"/>
            <ac:picMk id="3" creationId="{D0D65189-C062-E546-82DC-B218288B8309}"/>
          </ac:picMkLst>
        </pc:picChg>
        <pc:cxnChg chg="mod">
          <ac:chgData name="Thamme Gowda" userId="12e7dc1a-9ec1-483b-8fec-8bf40b470ec1" providerId="ADAL" clId="{99C49EB0-0323-AA46-AB32-7CA6958FE72D}" dt="2022-01-24T20:40:58.247" v="5756" actId="14100"/>
          <ac:cxnSpMkLst>
            <pc:docMk/>
            <pc:sldMk cId="381030278" sldId="925"/>
            <ac:cxnSpMk id="97" creationId="{08E45F05-C40D-6949-A46C-02A031888B8D}"/>
          </ac:cxnSpMkLst>
        </pc:cxnChg>
        <pc:cxnChg chg="mod">
          <ac:chgData name="Thamme Gowda" userId="12e7dc1a-9ec1-483b-8fec-8bf40b470ec1" providerId="ADAL" clId="{99C49EB0-0323-AA46-AB32-7CA6958FE72D}" dt="2022-01-24T20:40:52.726" v="5755" actId="14100"/>
          <ac:cxnSpMkLst>
            <pc:docMk/>
            <pc:sldMk cId="381030278" sldId="925"/>
            <ac:cxnSpMk id="99" creationId="{78441E93-8FBD-F748-B0D0-FFF0FDABC0F4}"/>
          </ac:cxnSpMkLst>
        </pc:cxnChg>
        <pc:cxnChg chg="mod">
          <ac:chgData name="Thamme Gowda" userId="12e7dc1a-9ec1-483b-8fec-8bf40b470ec1" providerId="ADAL" clId="{99C49EB0-0323-AA46-AB32-7CA6958FE72D}" dt="2022-01-24T20:40:26.443" v="5751" actId="14100"/>
          <ac:cxnSpMkLst>
            <pc:docMk/>
            <pc:sldMk cId="381030278" sldId="925"/>
            <ac:cxnSpMk id="101" creationId="{115F753E-7AD0-F646-9A2B-6DB2F59229D7}"/>
          </ac:cxnSpMkLst>
        </pc:cxnChg>
        <pc:cxnChg chg="mod">
          <ac:chgData name="Thamme Gowda" userId="12e7dc1a-9ec1-483b-8fec-8bf40b470ec1" providerId="ADAL" clId="{99C49EB0-0323-AA46-AB32-7CA6958FE72D}" dt="2022-01-24T20:40:44.543" v="5754" actId="14100"/>
          <ac:cxnSpMkLst>
            <pc:docMk/>
            <pc:sldMk cId="381030278" sldId="925"/>
            <ac:cxnSpMk id="103" creationId="{EC9355CF-031E-214A-9F5C-EB259FAAAE91}"/>
          </ac:cxnSpMkLst>
        </pc:cxnChg>
        <pc:cxnChg chg="mod">
          <ac:chgData name="Thamme Gowda" userId="12e7dc1a-9ec1-483b-8fec-8bf40b470ec1" providerId="ADAL" clId="{99C49EB0-0323-AA46-AB32-7CA6958FE72D}" dt="2022-01-24T18:53:00.379" v="3789" actId="114"/>
          <ac:cxnSpMkLst>
            <pc:docMk/>
            <pc:sldMk cId="381030278" sldId="925"/>
            <ac:cxnSpMk id="120" creationId="{F7FDEE5E-B1AC-7443-9BAF-DAA0FE856594}"/>
          </ac:cxnSpMkLst>
        </pc:cxnChg>
      </pc:sldChg>
      <pc:sldChg chg="addSp delSp modSp mod modTransition modAnim">
        <pc:chgData name="Thamme Gowda" userId="12e7dc1a-9ec1-483b-8fec-8bf40b470ec1" providerId="ADAL" clId="{99C49EB0-0323-AA46-AB32-7CA6958FE72D}" dt="2022-01-25T20:53:08.838" v="12596" actId="20577"/>
        <pc:sldMkLst>
          <pc:docMk/>
          <pc:sldMk cId="1016507219" sldId="926"/>
        </pc:sldMkLst>
        <pc:spChg chg="mod">
          <ac:chgData name="Thamme Gowda" userId="12e7dc1a-9ec1-483b-8fec-8bf40b470ec1" providerId="ADAL" clId="{99C49EB0-0323-AA46-AB32-7CA6958FE72D}" dt="2022-01-24T01:02:13.130" v="1341" actId="20577"/>
          <ac:spMkLst>
            <pc:docMk/>
            <pc:sldMk cId="1016507219" sldId="926"/>
            <ac:spMk id="2" creationId="{539E3056-0477-7848-88FE-8272C9E8D9C2}"/>
          </ac:spMkLst>
        </pc:spChg>
        <pc:spChg chg="mod">
          <ac:chgData name="Thamme Gowda" userId="12e7dc1a-9ec1-483b-8fec-8bf40b470ec1" providerId="ADAL" clId="{99C49EB0-0323-AA46-AB32-7CA6958FE72D}" dt="2022-01-25T20:53:08.838" v="12596" actId="20577"/>
          <ac:spMkLst>
            <pc:docMk/>
            <pc:sldMk cId="1016507219" sldId="926"/>
            <ac:spMk id="3" creationId="{2C902255-CE99-F54F-A09D-D5AB1FEF6BFB}"/>
          </ac:spMkLst>
        </pc:spChg>
        <pc:picChg chg="add del mod">
          <ac:chgData name="Thamme Gowda" userId="12e7dc1a-9ec1-483b-8fec-8bf40b470ec1" providerId="ADAL" clId="{99C49EB0-0323-AA46-AB32-7CA6958FE72D}" dt="2022-01-25T02:39:26.791" v="8626"/>
          <ac:picMkLst>
            <pc:docMk/>
            <pc:sldMk cId="1016507219" sldId="926"/>
            <ac:picMk id="6" creationId="{B42B376E-92C8-3548-8F5E-25DECD58DD11}"/>
          </ac:picMkLst>
        </pc:picChg>
        <pc:picChg chg="add del mod">
          <ac:chgData name="Thamme Gowda" userId="12e7dc1a-9ec1-483b-8fec-8bf40b470ec1" providerId="ADAL" clId="{99C49EB0-0323-AA46-AB32-7CA6958FE72D}" dt="2022-01-25T03:37:25.944" v="8916"/>
          <ac:picMkLst>
            <pc:docMk/>
            <pc:sldMk cId="1016507219" sldId="926"/>
            <ac:picMk id="7" creationId="{AB0D0360-50CB-5446-9A23-F559B1B2610B}"/>
          </ac:picMkLst>
        </pc:picChg>
        <pc:picChg chg="add del mod">
          <ac:chgData name="Thamme Gowda" userId="12e7dc1a-9ec1-483b-8fec-8bf40b470ec1" providerId="ADAL" clId="{99C49EB0-0323-AA46-AB32-7CA6958FE72D}" dt="2022-01-25T06:01:05.621" v="9812"/>
          <ac:picMkLst>
            <pc:docMk/>
            <pc:sldMk cId="1016507219" sldId="926"/>
            <ac:picMk id="8" creationId="{DDF979DE-2337-0347-9D78-B2868060973A}"/>
          </ac:picMkLst>
        </pc:picChg>
      </pc:sldChg>
      <pc:sldChg chg="addSp delSp modSp modTransition modAnim">
        <pc:chgData name="Thamme Gowda" userId="12e7dc1a-9ec1-483b-8fec-8bf40b470ec1" providerId="ADAL" clId="{99C49EB0-0323-AA46-AB32-7CA6958FE72D}" dt="2022-01-25T06:01:05.621" v="9812"/>
        <pc:sldMkLst>
          <pc:docMk/>
          <pc:sldMk cId="3414591878" sldId="927"/>
        </pc:sldMkLst>
        <pc:graphicFrameChg chg="mod">
          <ac:chgData name="Thamme Gowda" userId="12e7dc1a-9ec1-483b-8fec-8bf40b470ec1" providerId="ADAL" clId="{99C49EB0-0323-AA46-AB32-7CA6958FE72D}" dt="2022-01-24T18:15:00.011" v="3740"/>
          <ac:graphicFrameMkLst>
            <pc:docMk/>
            <pc:sldMk cId="3414591878" sldId="927"/>
            <ac:graphicFrameMk id="9" creationId="{076C3D12-A5A3-5C46-AFFA-01DC62E486C7}"/>
          </ac:graphicFrameMkLst>
        </pc:graphicFrameChg>
        <pc:picChg chg="add del mod">
          <ac:chgData name="Thamme Gowda" userId="12e7dc1a-9ec1-483b-8fec-8bf40b470ec1" providerId="ADAL" clId="{99C49EB0-0323-AA46-AB32-7CA6958FE72D}" dt="2022-01-25T02:39:26.791" v="8626"/>
          <ac:picMkLst>
            <pc:docMk/>
            <pc:sldMk cId="3414591878" sldId="927"/>
            <ac:picMk id="2" creationId="{D22243A1-AFDB-824F-A89E-816A87E6D317}"/>
          </ac:picMkLst>
        </pc:picChg>
        <pc:picChg chg="add del mod">
          <ac:chgData name="Thamme Gowda" userId="12e7dc1a-9ec1-483b-8fec-8bf40b470ec1" providerId="ADAL" clId="{99C49EB0-0323-AA46-AB32-7CA6958FE72D}" dt="2022-01-25T06:01:05.621" v="9812"/>
          <ac:picMkLst>
            <pc:docMk/>
            <pc:sldMk cId="3414591878" sldId="927"/>
            <ac:picMk id="4" creationId="{BD4628E3-27D4-B247-98D3-997CB26857FF}"/>
          </ac:picMkLst>
        </pc:picChg>
      </pc:sldChg>
      <pc:sldChg chg="addSp delSp modSp modTransition modAnim">
        <pc:chgData name="Thamme Gowda" userId="12e7dc1a-9ec1-483b-8fec-8bf40b470ec1" providerId="ADAL" clId="{99C49EB0-0323-AA46-AB32-7CA6958FE72D}" dt="2022-01-25T06:01:05.621" v="9812"/>
        <pc:sldMkLst>
          <pc:docMk/>
          <pc:sldMk cId="4035331684" sldId="928"/>
        </pc:sldMkLst>
        <pc:picChg chg="add del mod">
          <ac:chgData name="Thamme Gowda" userId="12e7dc1a-9ec1-483b-8fec-8bf40b470ec1" providerId="ADAL" clId="{99C49EB0-0323-AA46-AB32-7CA6958FE72D}" dt="2022-01-25T02:39:26.791" v="8626"/>
          <ac:picMkLst>
            <pc:docMk/>
            <pc:sldMk cId="4035331684" sldId="928"/>
            <ac:picMk id="2" creationId="{B99AC63F-C07A-9040-A874-C5B7DA7FB9B5}"/>
          </ac:picMkLst>
        </pc:picChg>
        <pc:picChg chg="add del mod">
          <ac:chgData name="Thamme Gowda" userId="12e7dc1a-9ec1-483b-8fec-8bf40b470ec1" providerId="ADAL" clId="{99C49EB0-0323-AA46-AB32-7CA6958FE72D}" dt="2022-01-25T06:01:05.621" v="9812"/>
          <ac:picMkLst>
            <pc:docMk/>
            <pc:sldMk cId="4035331684" sldId="928"/>
            <ac:picMk id="4" creationId="{85383F26-406D-F143-A35F-20DA36D684AD}"/>
          </ac:picMkLst>
        </pc:picChg>
      </pc:sldChg>
      <pc:sldChg chg="addSp delSp modSp modTransition modAnim">
        <pc:chgData name="Thamme Gowda" userId="12e7dc1a-9ec1-483b-8fec-8bf40b470ec1" providerId="ADAL" clId="{99C49EB0-0323-AA46-AB32-7CA6958FE72D}" dt="2022-01-25T06:01:05.621" v="9812"/>
        <pc:sldMkLst>
          <pc:docMk/>
          <pc:sldMk cId="2478479655" sldId="929"/>
        </pc:sldMkLst>
        <pc:graphicFrameChg chg="mod">
          <ac:chgData name="Thamme Gowda" userId="12e7dc1a-9ec1-483b-8fec-8bf40b470ec1" providerId="ADAL" clId="{99C49EB0-0323-AA46-AB32-7CA6958FE72D}" dt="2022-01-24T18:14:47.312" v="3739"/>
          <ac:graphicFrameMkLst>
            <pc:docMk/>
            <pc:sldMk cId="2478479655" sldId="929"/>
            <ac:graphicFrameMk id="10" creationId="{A9A83B67-596C-B245-ABDB-ACBDEB87E6ED}"/>
          </ac:graphicFrameMkLst>
        </pc:graphicFrameChg>
        <pc:picChg chg="add del mod">
          <ac:chgData name="Thamme Gowda" userId="12e7dc1a-9ec1-483b-8fec-8bf40b470ec1" providerId="ADAL" clId="{99C49EB0-0323-AA46-AB32-7CA6958FE72D}" dt="2022-01-25T02:39:26.791" v="8626"/>
          <ac:picMkLst>
            <pc:docMk/>
            <pc:sldMk cId="2478479655" sldId="929"/>
            <ac:picMk id="2" creationId="{CFEB6BFE-6555-9B4B-A9A0-90ED4611E7E1}"/>
          </ac:picMkLst>
        </pc:picChg>
        <pc:picChg chg="add del mod">
          <ac:chgData name="Thamme Gowda" userId="12e7dc1a-9ec1-483b-8fec-8bf40b470ec1" providerId="ADAL" clId="{99C49EB0-0323-AA46-AB32-7CA6958FE72D}" dt="2022-01-25T06:01:05.621" v="9812"/>
          <ac:picMkLst>
            <pc:docMk/>
            <pc:sldMk cId="2478479655" sldId="929"/>
            <ac:picMk id="4" creationId="{B70F9269-F2BA-CC49-A209-8739746773D8}"/>
          </ac:picMkLst>
        </pc:picChg>
      </pc:sldChg>
      <pc:sldChg chg="addSp delSp modSp mod modTransition modAnim">
        <pc:chgData name="Thamme Gowda" userId="12e7dc1a-9ec1-483b-8fec-8bf40b470ec1" providerId="ADAL" clId="{99C49EB0-0323-AA46-AB32-7CA6958FE72D}" dt="2022-01-25T19:09:14.197" v="11267"/>
        <pc:sldMkLst>
          <pc:docMk/>
          <pc:sldMk cId="2863017174" sldId="931"/>
        </pc:sldMkLst>
        <pc:spChg chg="add del mod">
          <ac:chgData name="Thamme Gowda" userId="12e7dc1a-9ec1-483b-8fec-8bf40b470ec1" providerId="ADAL" clId="{99C49EB0-0323-AA46-AB32-7CA6958FE72D}" dt="2022-01-25T17:46:25.445" v="10666" actId="478"/>
          <ac:spMkLst>
            <pc:docMk/>
            <pc:sldMk cId="2863017174" sldId="931"/>
            <ac:spMk id="6" creationId="{D4EB8E46-D299-5A4A-B5CD-96760A031A31}"/>
          </ac:spMkLst>
        </pc:spChg>
        <pc:spChg chg="mod">
          <ac:chgData name="Thamme Gowda" userId="12e7dc1a-9ec1-483b-8fec-8bf40b470ec1" providerId="ADAL" clId="{99C49EB0-0323-AA46-AB32-7CA6958FE72D}" dt="2022-01-25T17:46:46.832" v="10699" actId="20577"/>
          <ac:spMkLst>
            <pc:docMk/>
            <pc:sldMk cId="2863017174" sldId="931"/>
            <ac:spMk id="24" creationId="{3E911073-3A3F-624A-8F64-F7B018347A2E}"/>
          </ac:spMkLst>
        </pc:spChg>
        <pc:spChg chg="mod">
          <ac:chgData name="Thamme Gowda" userId="12e7dc1a-9ec1-483b-8fec-8bf40b470ec1" providerId="ADAL" clId="{99C49EB0-0323-AA46-AB32-7CA6958FE72D}" dt="2022-01-25T17:45:23.026" v="10607" actId="1076"/>
          <ac:spMkLst>
            <pc:docMk/>
            <pc:sldMk cId="2863017174" sldId="931"/>
            <ac:spMk id="49" creationId="{AAACD73F-79DE-3D4E-9A39-308DAE089C10}"/>
          </ac:spMkLst>
        </pc:spChg>
        <pc:picChg chg="add del mod">
          <ac:chgData name="Thamme Gowda" userId="12e7dc1a-9ec1-483b-8fec-8bf40b470ec1" providerId="ADAL" clId="{99C49EB0-0323-AA46-AB32-7CA6958FE72D}" dt="2022-01-25T02:39:26.791" v="8626"/>
          <ac:picMkLst>
            <pc:docMk/>
            <pc:sldMk cId="2863017174" sldId="931"/>
            <ac:picMk id="3" creationId="{E200BC92-3E28-1848-950A-CC489DC0F4C8}"/>
          </ac:picMkLst>
        </pc:picChg>
        <pc:picChg chg="add del mod">
          <ac:chgData name="Thamme Gowda" userId="12e7dc1a-9ec1-483b-8fec-8bf40b470ec1" providerId="ADAL" clId="{99C49EB0-0323-AA46-AB32-7CA6958FE72D}" dt="2022-01-25T06:01:05.621" v="9812"/>
          <ac:picMkLst>
            <pc:docMk/>
            <pc:sldMk cId="2863017174" sldId="931"/>
            <ac:picMk id="4" creationId="{584193B6-5409-1D49-BC63-F1632FA75C06}"/>
          </ac:picMkLst>
        </pc:picChg>
        <pc:picChg chg="mod">
          <ac:chgData name="Thamme Gowda" userId="12e7dc1a-9ec1-483b-8fec-8bf40b470ec1" providerId="ADAL" clId="{99C49EB0-0323-AA46-AB32-7CA6958FE72D}" dt="2022-01-25T17:45:19.929" v="10606" actId="1076"/>
          <ac:picMkLst>
            <pc:docMk/>
            <pc:sldMk cId="2863017174" sldId="931"/>
            <ac:picMk id="19" creationId="{06462C8F-E3A8-5241-B33C-D14665AE1AD8}"/>
          </ac:picMkLst>
        </pc:picChg>
      </pc:sldChg>
      <pc:sldChg chg="addSp delSp modSp modTransition modAnim modNotesTx">
        <pc:chgData name="Thamme Gowda" userId="12e7dc1a-9ec1-483b-8fec-8bf40b470ec1" providerId="ADAL" clId="{99C49EB0-0323-AA46-AB32-7CA6958FE72D}" dt="2022-01-25T06:01:05.621" v="9812"/>
        <pc:sldMkLst>
          <pc:docMk/>
          <pc:sldMk cId="1282478825" sldId="932"/>
        </pc:sldMkLst>
        <pc:picChg chg="add del mod">
          <ac:chgData name="Thamme Gowda" userId="12e7dc1a-9ec1-483b-8fec-8bf40b470ec1" providerId="ADAL" clId="{99C49EB0-0323-AA46-AB32-7CA6958FE72D}" dt="2022-01-25T02:39:26.791" v="8626"/>
          <ac:picMkLst>
            <pc:docMk/>
            <pc:sldMk cId="1282478825" sldId="932"/>
            <ac:picMk id="4" creationId="{154084A1-986B-0147-916C-FF0E85CA49C6}"/>
          </ac:picMkLst>
        </pc:picChg>
        <pc:picChg chg="add del mod">
          <ac:chgData name="Thamme Gowda" userId="12e7dc1a-9ec1-483b-8fec-8bf40b470ec1" providerId="ADAL" clId="{99C49EB0-0323-AA46-AB32-7CA6958FE72D}" dt="2022-01-25T06:01:05.621" v="9812"/>
          <ac:picMkLst>
            <pc:docMk/>
            <pc:sldMk cId="1282478825" sldId="932"/>
            <ac:picMk id="6" creationId="{41EA3D84-09EF-A740-9222-18E3D60D79EB}"/>
          </ac:picMkLst>
        </pc:picChg>
      </pc:sldChg>
      <pc:sldChg chg="del">
        <pc:chgData name="Thamme Gowda" userId="12e7dc1a-9ec1-483b-8fec-8bf40b470ec1" providerId="ADAL" clId="{99C49EB0-0323-AA46-AB32-7CA6958FE72D}" dt="2022-01-25T01:56:53.478" v="7895" actId="2696"/>
        <pc:sldMkLst>
          <pc:docMk/>
          <pc:sldMk cId="4287319312" sldId="933"/>
        </pc:sldMkLst>
      </pc:sldChg>
      <pc:sldChg chg="del">
        <pc:chgData name="Thamme Gowda" userId="12e7dc1a-9ec1-483b-8fec-8bf40b470ec1" providerId="ADAL" clId="{99C49EB0-0323-AA46-AB32-7CA6958FE72D}" dt="2022-01-25T01:56:06.394" v="7888" actId="2696"/>
        <pc:sldMkLst>
          <pc:docMk/>
          <pc:sldMk cId="662459901" sldId="934"/>
        </pc:sldMkLst>
      </pc:sldChg>
      <pc:sldChg chg="addSp delSp modSp mod ord modTransition modAnim">
        <pc:chgData name="Thamme Gowda" userId="12e7dc1a-9ec1-483b-8fec-8bf40b470ec1" providerId="ADAL" clId="{99C49EB0-0323-AA46-AB32-7CA6958FE72D}" dt="2022-01-25T19:56:51.799" v="12393" actId="14734"/>
        <pc:sldMkLst>
          <pc:docMk/>
          <pc:sldMk cId="3729136761" sldId="935"/>
        </pc:sldMkLst>
        <pc:spChg chg="mod">
          <ac:chgData name="Thamme Gowda" userId="12e7dc1a-9ec1-483b-8fec-8bf40b470ec1" providerId="ADAL" clId="{99C49EB0-0323-AA46-AB32-7CA6958FE72D}" dt="2022-01-25T19:56:48.833" v="12392" actId="1076"/>
          <ac:spMkLst>
            <pc:docMk/>
            <pc:sldMk cId="3729136761" sldId="935"/>
            <ac:spMk id="2" creationId="{3ED2C56E-7362-804E-8E35-A851202BC1C8}"/>
          </ac:spMkLst>
        </pc:spChg>
        <pc:spChg chg="mod">
          <ac:chgData name="Thamme Gowda" userId="12e7dc1a-9ec1-483b-8fec-8bf40b470ec1" providerId="ADAL" clId="{99C49EB0-0323-AA46-AB32-7CA6958FE72D}" dt="2022-01-25T19:56:46.395" v="12391" actId="20577"/>
          <ac:spMkLst>
            <pc:docMk/>
            <pc:sldMk cId="3729136761" sldId="935"/>
            <ac:spMk id="3" creationId="{FA0DADFA-02AD-E44D-8D7E-DB481B823872}"/>
          </ac:spMkLst>
        </pc:spChg>
        <pc:spChg chg="add mod">
          <ac:chgData name="Thamme Gowda" userId="12e7dc1a-9ec1-483b-8fec-8bf40b470ec1" providerId="ADAL" clId="{99C49EB0-0323-AA46-AB32-7CA6958FE72D}" dt="2022-01-25T17:50:03.207" v="10831" actId="1076"/>
          <ac:spMkLst>
            <pc:docMk/>
            <pc:sldMk cId="3729136761" sldId="935"/>
            <ac:spMk id="9" creationId="{92EE0FC6-EB00-0344-8574-8D2E165E0607}"/>
          </ac:spMkLst>
        </pc:spChg>
        <pc:spChg chg="add mod">
          <ac:chgData name="Thamme Gowda" userId="12e7dc1a-9ec1-483b-8fec-8bf40b470ec1" providerId="ADAL" clId="{99C49EB0-0323-AA46-AB32-7CA6958FE72D}" dt="2022-01-25T17:50:18.021" v="10863" actId="14100"/>
          <ac:spMkLst>
            <pc:docMk/>
            <pc:sldMk cId="3729136761" sldId="935"/>
            <ac:spMk id="12" creationId="{CB634902-15D1-1B46-9EE0-322C9FAB7F2D}"/>
          </ac:spMkLst>
        </pc:spChg>
        <pc:graphicFrameChg chg="add mod modGraphic">
          <ac:chgData name="Thamme Gowda" userId="12e7dc1a-9ec1-483b-8fec-8bf40b470ec1" providerId="ADAL" clId="{99C49EB0-0323-AA46-AB32-7CA6958FE72D}" dt="2022-01-25T19:56:51.799" v="12393" actId="14734"/>
          <ac:graphicFrameMkLst>
            <pc:docMk/>
            <pc:sldMk cId="3729136761" sldId="935"/>
            <ac:graphicFrameMk id="8" creationId="{21E030C5-868B-5244-9A34-216EE6002F5E}"/>
          </ac:graphicFrameMkLst>
        </pc:graphicFrameChg>
        <pc:picChg chg="add del mod">
          <ac:chgData name="Thamme Gowda" userId="12e7dc1a-9ec1-483b-8fec-8bf40b470ec1" providerId="ADAL" clId="{99C49EB0-0323-AA46-AB32-7CA6958FE72D}" dt="2022-01-25T02:39:26.791" v="8626"/>
          <ac:picMkLst>
            <pc:docMk/>
            <pc:sldMk cId="3729136761" sldId="935"/>
            <ac:picMk id="6" creationId="{925729F0-9FF6-B442-B99E-3220A43A0A6C}"/>
          </ac:picMkLst>
        </pc:picChg>
        <pc:picChg chg="add del mod">
          <ac:chgData name="Thamme Gowda" userId="12e7dc1a-9ec1-483b-8fec-8bf40b470ec1" providerId="ADAL" clId="{99C49EB0-0323-AA46-AB32-7CA6958FE72D}" dt="2022-01-25T04:28:40.028" v="9690"/>
          <ac:picMkLst>
            <pc:docMk/>
            <pc:sldMk cId="3729136761" sldId="935"/>
            <ac:picMk id="7" creationId="{72FC91BA-E4FC-A742-8CE9-4F85C8A46EAE}"/>
          </ac:picMkLst>
        </pc:picChg>
        <pc:picChg chg="add del mod">
          <ac:chgData name="Thamme Gowda" userId="12e7dc1a-9ec1-483b-8fec-8bf40b470ec1" providerId="ADAL" clId="{99C49EB0-0323-AA46-AB32-7CA6958FE72D}" dt="2022-01-25T06:01:05.621" v="9812"/>
          <ac:picMkLst>
            <pc:docMk/>
            <pc:sldMk cId="3729136761" sldId="935"/>
            <ac:picMk id="10" creationId="{81CCC220-BF16-9842-B483-D4C1D6F0B64E}"/>
          </ac:picMkLst>
        </pc:picChg>
      </pc:sldChg>
      <pc:sldChg chg="modSp del mod">
        <pc:chgData name="Thamme Gowda" userId="12e7dc1a-9ec1-483b-8fec-8bf40b470ec1" providerId="ADAL" clId="{99C49EB0-0323-AA46-AB32-7CA6958FE72D}" dt="2022-01-24T20:33:28.918" v="5700" actId="2696"/>
        <pc:sldMkLst>
          <pc:docMk/>
          <pc:sldMk cId="2864752677" sldId="936"/>
        </pc:sldMkLst>
        <pc:spChg chg="mod">
          <ac:chgData name="Thamme Gowda" userId="12e7dc1a-9ec1-483b-8fec-8bf40b470ec1" providerId="ADAL" clId="{99C49EB0-0323-AA46-AB32-7CA6958FE72D}" dt="2022-01-24T04:12:29.333" v="1815" actId="20577"/>
          <ac:spMkLst>
            <pc:docMk/>
            <pc:sldMk cId="2864752677" sldId="936"/>
            <ac:spMk id="13" creationId="{872C3928-1AAF-7349-9A21-23370AA03D92}"/>
          </ac:spMkLst>
        </pc:spChg>
        <pc:graphicFrameChg chg="modGraphic">
          <ac:chgData name="Thamme Gowda" userId="12e7dc1a-9ec1-483b-8fec-8bf40b470ec1" providerId="ADAL" clId="{99C49EB0-0323-AA46-AB32-7CA6958FE72D}" dt="2022-01-24T00:59:52.760" v="1334" actId="14734"/>
          <ac:graphicFrameMkLst>
            <pc:docMk/>
            <pc:sldMk cId="2864752677" sldId="936"/>
            <ac:graphicFrameMk id="12" creationId="{B03BF9E4-DEB7-9042-8D03-12743920CBDF}"/>
          </ac:graphicFrameMkLst>
        </pc:graphicFrameChg>
      </pc:sldChg>
      <pc:sldChg chg="addSp delSp modSp modTransition modAnim">
        <pc:chgData name="Thamme Gowda" userId="12e7dc1a-9ec1-483b-8fec-8bf40b470ec1" providerId="ADAL" clId="{99C49EB0-0323-AA46-AB32-7CA6958FE72D}" dt="2022-01-25T19:11:34.817" v="11270"/>
        <pc:sldMkLst>
          <pc:docMk/>
          <pc:sldMk cId="1881081264" sldId="937"/>
        </pc:sldMkLst>
        <pc:picChg chg="add del mod">
          <ac:chgData name="Thamme Gowda" userId="12e7dc1a-9ec1-483b-8fec-8bf40b470ec1" providerId="ADAL" clId="{99C49EB0-0323-AA46-AB32-7CA6958FE72D}" dt="2022-01-25T02:39:26.791" v="8626"/>
          <ac:picMkLst>
            <pc:docMk/>
            <pc:sldMk cId="1881081264" sldId="937"/>
            <ac:picMk id="4" creationId="{DC0594C5-E490-9644-8BE3-7A6741A74050}"/>
          </ac:picMkLst>
        </pc:picChg>
        <pc:picChg chg="add del mod">
          <ac:chgData name="Thamme Gowda" userId="12e7dc1a-9ec1-483b-8fec-8bf40b470ec1" providerId="ADAL" clId="{99C49EB0-0323-AA46-AB32-7CA6958FE72D}" dt="2022-01-25T06:01:05.621" v="9812"/>
          <ac:picMkLst>
            <pc:docMk/>
            <pc:sldMk cId="1881081264" sldId="937"/>
            <ac:picMk id="7" creationId="{32B9B842-75D3-324E-931F-736619D9FDD6}"/>
          </ac:picMkLst>
        </pc:picChg>
      </pc:sldChg>
      <pc:sldChg chg="addSp delSp modSp mod ord modTransition modAnim">
        <pc:chgData name="Thamme Gowda" userId="12e7dc1a-9ec1-483b-8fec-8bf40b470ec1" providerId="ADAL" clId="{99C49EB0-0323-AA46-AB32-7CA6958FE72D}" dt="2022-01-25T19:20:40.246" v="11306" actId="20577"/>
        <pc:sldMkLst>
          <pc:docMk/>
          <pc:sldMk cId="2582626994" sldId="939"/>
        </pc:sldMkLst>
        <pc:spChg chg="del mod">
          <ac:chgData name="Thamme Gowda" userId="12e7dc1a-9ec1-483b-8fec-8bf40b470ec1" providerId="ADAL" clId="{99C49EB0-0323-AA46-AB32-7CA6958FE72D}" dt="2022-01-25T16:57:32.881" v="9972" actId="478"/>
          <ac:spMkLst>
            <pc:docMk/>
            <pc:sldMk cId="2582626994" sldId="939"/>
            <ac:spMk id="2" creationId="{C13B75C7-14B3-574C-90B4-6665703262AD}"/>
          </ac:spMkLst>
        </pc:spChg>
        <pc:spChg chg="mod">
          <ac:chgData name="Thamme Gowda" userId="12e7dc1a-9ec1-483b-8fec-8bf40b470ec1" providerId="ADAL" clId="{99C49EB0-0323-AA46-AB32-7CA6958FE72D}" dt="2022-01-25T19:20:40.246" v="11306" actId="20577"/>
          <ac:spMkLst>
            <pc:docMk/>
            <pc:sldMk cId="2582626994" sldId="939"/>
            <ac:spMk id="3" creationId="{90CA85D3-C53F-6C43-B49A-3026E22F8894}"/>
          </ac:spMkLst>
        </pc:spChg>
        <pc:spChg chg="del mod">
          <ac:chgData name="Thamme Gowda" userId="12e7dc1a-9ec1-483b-8fec-8bf40b470ec1" providerId="ADAL" clId="{99C49EB0-0323-AA46-AB32-7CA6958FE72D}" dt="2022-01-25T17:00:29.913" v="10009" actId="478"/>
          <ac:spMkLst>
            <pc:docMk/>
            <pc:sldMk cId="2582626994" sldId="939"/>
            <ac:spMk id="6" creationId="{6308B746-CA07-1E44-9C00-E67EA4400689}"/>
          </ac:spMkLst>
        </pc:spChg>
        <pc:spChg chg="mod">
          <ac:chgData name="Thamme Gowda" userId="12e7dc1a-9ec1-483b-8fec-8bf40b470ec1" providerId="ADAL" clId="{99C49EB0-0323-AA46-AB32-7CA6958FE72D}" dt="2022-01-25T17:00:16.574" v="10003" actId="21"/>
          <ac:spMkLst>
            <pc:docMk/>
            <pc:sldMk cId="2582626994" sldId="939"/>
            <ac:spMk id="8" creationId="{33367018-61D6-6242-8008-E08FFDB94C5B}"/>
          </ac:spMkLst>
        </pc:spChg>
        <pc:spChg chg="mod">
          <ac:chgData name="Thamme Gowda" userId="12e7dc1a-9ec1-483b-8fec-8bf40b470ec1" providerId="ADAL" clId="{99C49EB0-0323-AA46-AB32-7CA6958FE72D}" dt="2022-01-25T17:05:04.746" v="10088" actId="14100"/>
          <ac:spMkLst>
            <pc:docMk/>
            <pc:sldMk cId="2582626994" sldId="939"/>
            <ac:spMk id="10" creationId="{747174C8-1BF7-1342-99B8-6CB27E2DCE40}"/>
          </ac:spMkLst>
        </pc:spChg>
        <pc:picChg chg="add del mod">
          <ac:chgData name="Thamme Gowda" userId="12e7dc1a-9ec1-483b-8fec-8bf40b470ec1" providerId="ADAL" clId="{99C49EB0-0323-AA46-AB32-7CA6958FE72D}" dt="2022-01-25T02:39:26.791" v="8626"/>
          <ac:picMkLst>
            <pc:docMk/>
            <pc:sldMk cId="2582626994" sldId="939"/>
            <ac:picMk id="7" creationId="{431E2990-EDE4-7B4E-B4B3-95A6D81FB07F}"/>
          </ac:picMkLst>
        </pc:picChg>
        <pc:picChg chg="add del mod">
          <ac:chgData name="Thamme Gowda" userId="12e7dc1a-9ec1-483b-8fec-8bf40b470ec1" providerId="ADAL" clId="{99C49EB0-0323-AA46-AB32-7CA6958FE72D}" dt="2022-01-25T06:01:05.621" v="9812"/>
          <ac:picMkLst>
            <pc:docMk/>
            <pc:sldMk cId="2582626994" sldId="939"/>
            <ac:picMk id="9" creationId="{8C4CB4EA-8C8B-5047-A045-2CCF1C8837A4}"/>
          </ac:picMkLst>
        </pc:picChg>
      </pc:sldChg>
      <pc:sldChg chg="addSp delSp modSp mod modTransition modAnim">
        <pc:chgData name="Thamme Gowda" userId="12e7dc1a-9ec1-483b-8fec-8bf40b470ec1" providerId="ADAL" clId="{99C49EB0-0323-AA46-AB32-7CA6958FE72D}" dt="2022-01-25T06:01:05.621" v="9812"/>
        <pc:sldMkLst>
          <pc:docMk/>
          <pc:sldMk cId="2248670177" sldId="940"/>
        </pc:sldMkLst>
        <pc:spChg chg="mod">
          <ac:chgData name="Thamme Gowda" userId="12e7dc1a-9ec1-483b-8fec-8bf40b470ec1" providerId="ADAL" clId="{99C49EB0-0323-AA46-AB32-7CA6958FE72D}" dt="2022-01-24T17:34:37.453" v="3614" actId="20577"/>
          <ac:spMkLst>
            <pc:docMk/>
            <pc:sldMk cId="2248670177" sldId="940"/>
            <ac:spMk id="34" creationId="{F2B9AA9F-BAF6-B145-9CCE-AC962EF2E8B9}"/>
          </ac:spMkLst>
        </pc:spChg>
        <pc:picChg chg="add del mod">
          <ac:chgData name="Thamme Gowda" userId="12e7dc1a-9ec1-483b-8fec-8bf40b470ec1" providerId="ADAL" clId="{99C49EB0-0323-AA46-AB32-7CA6958FE72D}" dt="2022-01-25T02:39:26.791" v="8626"/>
          <ac:picMkLst>
            <pc:docMk/>
            <pc:sldMk cId="2248670177" sldId="940"/>
            <ac:picMk id="8" creationId="{A19C071D-EC5C-F840-ACB1-3D12B1D30F3C}"/>
          </ac:picMkLst>
        </pc:picChg>
        <pc:picChg chg="add del mod">
          <ac:chgData name="Thamme Gowda" userId="12e7dc1a-9ec1-483b-8fec-8bf40b470ec1" providerId="ADAL" clId="{99C49EB0-0323-AA46-AB32-7CA6958FE72D}" dt="2022-01-25T06:01:05.621" v="9812"/>
          <ac:picMkLst>
            <pc:docMk/>
            <pc:sldMk cId="2248670177" sldId="940"/>
            <ac:picMk id="10" creationId="{E8E2D64C-4E96-B145-A926-21161D6BD6AA}"/>
          </ac:picMkLst>
        </pc:picChg>
        <pc:inkChg chg="add">
          <ac:chgData name="Thamme Gowda" userId="12e7dc1a-9ec1-483b-8fec-8bf40b470ec1" providerId="ADAL" clId="{99C49EB0-0323-AA46-AB32-7CA6958FE72D}" dt="2022-01-24T17:39:19.318" v="3620" actId="9405"/>
          <ac:inkMkLst>
            <pc:docMk/>
            <pc:sldMk cId="2248670177" sldId="940"/>
            <ac:inkMk id="3" creationId="{AB6F14AD-33EE-F842-B61C-18985CF653ED}"/>
          </ac:inkMkLst>
        </pc:inkChg>
        <pc:inkChg chg="add del">
          <ac:chgData name="Thamme Gowda" userId="12e7dc1a-9ec1-483b-8fec-8bf40b470ec1" providerId="ADAL" clId="{99C49EB0-0323-AA46-AB32-7CA6958FE72D}" dt="2022-01-24T04:13:12.305" v="1817" actId="9405"/>
          <ac:inkMkLst>
            <pc:docMk/>
            <pc:sldMk cId="2248670177" sldId="940"/>
            <ac:inkMk id="3" creationId="{C44E3C47-9732-544D-B54A-E0BC31D29163}"/>
          </ac:inkMkLst>
        </pc:inkChg>
        <pc:inkChg chg="add del">
          <ac:chgData name="Thamme Gowda" userId="12e7dc1a-9ec1-483b-8fec-8bf40b470ec1" providerId="ADAL" clId="{99C49EB0-0323-AA46-AB32-7CA6958FE72D}" dt="2022-01-24T04:13:49.390" v="1819" actId="9405"/>
          <ac:inkMkLst>
            <pc:docMk/>
            <pc:sldMk cId="2248670177" sldId="940"/>
            <ac:inkMk id="6" creationId="{D8470B36-E54D-1A4E-B2B9-262FB59661DE}"/>
          </ac:inkMkLst>
        </pc:inkChg>
        <pc:inkChg chg="add">
          <ac:chgData name="Thamme Gowda" userId="12e7dc1a-9ec1-483b-8fec-8bf40b470ec1" providerId="ADAL" clId="{99C49EB0-0323-AA46-AB32-7CA6958FE72D}" dt="2022-01-24T17:39:23.668" v="3621" actId="9405"/>
          <ac:inkMkLst>
            <pc:docMk/>
            <pc:sldMk cId="2248670177" sldId="940"/>
            <ac:inkMk id="6" creationId="{E0CC80D1-33DB-C840-932C-698C14DF76A6}"/>
          </ac:inkMkLst>
        </pc:inkChg>
        <pc:inkChg chg="add del">
          <ac:chgData name="Thamme Gowda" userId="12e7dc1a-9ec1-483b-8fec-8bf40b470ec1" providerId="ADAL" clId="{99C49EB0-0323-AA46-AB32-7CA6958FE72D}" dt="2022-01-24T04:15:13.268" v="1833" actId="9405"/>
          <ac:inkMkLst>
            <pc:docMk/>
            <pc:sldMk cId="2248670177" sldId="940"/>
            <ac:inkMk id="8" creationId="{B19E25FD-89DE-1E4A-AE54-184BEA351CC8}"/>
          </ac:inkMkLst>
        </pc:inkChg>
        <pc:inkChg chg="add del">
          <ac:chgData name="Thamme Gowda" userId="12e7dc1a-9ec1-483b-8fec-8bf40b470ec1" providerId="ADAL" clId="{99C49EB0-0323-AA46-AB32-7CA6958FE72D}" dt="2022-01-24T17:39:37.932" v="3623" actId="9405"/>
          <ac:inkMkLst>
            <pc:docMk/>
            <pc:sldMk cId="2248670177" sldId="940"/>
            <ac:inkMk id="8" creationId="{F39B8C7B-65E2-3E4F-821A-3DB916C8654C}"/>
          </ac:inkMkLst>
        </pc:inkChg>
        <pc:inkChg chg="add del">
          <ac:chgData name="Thamme Gowda" userId="12e7dc1a-9ec1-483b-8fec-8bf40b470ec1" providerId="ADAL" clId="{99C49EB0-0323-AA46-AB32-7CA6958FE72D}" dt="2022-01-24T04:15:12.861" v="1832" actId="9405"/>
          <ac:inkMkLst>
            <pc:docMk/>
            <pc:sldMk cId="2248670177" sldId="940"/>
            <ac:inkMk id="9" creationId="{18FD57DB-05C2-D34E-A19C-42D249F3ABA4}"/>
          </ac:inkMkLst>
        </pc:inkChg>
        <pc:inkChg chg="add">
          <ac:chgData name="Thamme Gowda" userId="12e7dc1a-9ec1-483b-8fec-8bf40b470ec1" providerId="ADAL" clId="{99C49EB0-0323-AA46-AB32-7CA6958FE72D}" dt="2022-01-24T17:39:45.851" v="3624" actId="9405"/>
          <ac:inkMkLst>
            <pc:docMk/>
            <pc:sldMk cId="2248670177" sldId="940"/>
            <ac:inkMk id="9" creationId="{2457EDF9-7ADB-1646-8FBC-277D57704C0B}"/>
          </ac:inkMkLst>
        </pc:inkChg>
        <pc:inkChg chg="add del">
          <ac:chgData name="Thamme Gowda" userId="12e7dc1a-9ec1-483b-8fec-8bf40b470ec1" providerId="ADAL" clId="{99C49EB0-0323-AA46-AB32-7CA6958FE72D}" dt="2022-01-24T04:15:12.157" v="1831" actId="9405"/>
          <ac:inkMkLst>
            <pc:docMk/>
            <pc:sldMk cId="2248670177" sldId="940"/>
            <ac:inkMk id="10" creationId="{6C883A6C-7CB3-D547-AFC6-329E0EE21FCE}"/>
          </ac:inkMkLst>
        </pc:inkChg>
        <pc:inkChg chg="add del">
          <ac:chgData name="Thamme Gowda" userId="12e7dc1a-9ec1-483b-8fec-8bf40b470ec1" providerId="ADAL" clId="{99C49EB0-0323-AA46-AB32-7CA6958FE72D}" dt="2022-01-24T17:39:50.317" v="3626" actId="9405"/>
          <ac:inkMkLst>
            <pc:docMk/>
            <pc:sldMk cId="2248670177" sldId="940"/>
            <ac:inkMk id="10" creationId="{78157C3E-6AB4-4A42-9672-5DB0D68E155D}"/>
          </ac:inkMkLst>
        </pc:inkChg>
        <pc:inkChg chg="add">
          <ac:chgData name="Thamme Gowda" userId="12e7dc1a-9ec1-483b-8fec-8bf40b470ec1" providerId="ADAL" clId="{99C49EB0-0323-AA46-AB32-7CA6958FE72D}" dt="2022-01-24T17:39:52.234" v="3627" actId="9405"/>
          <ac:inkMkLst>
            <pc:docMk/>
            <pc:sldMk cId="2248670177" sldId="940"/>
            <ac:inkMk id="11" creationId="{EC68EFCF-CB72-1C40-AD5B-9614CA2F55F6}"/>
          </ac:inkMkLst>
        </pc:inkChg>
        <pc:inkChg chg="add del">
          <ac:chgData name="Thamme Gowda" userId="12e7dc1a-9ec1-483b-8fec-8bf40b470ec1" providerId="ADAL" clId="{99C49EB0-0323-AA46-AB32-7CA6958FE72D}" dt="2022-01-24T04:15:11.893" v="1830" actId="9405"/>
          <ac:inkMkLst>
            <pc:docMk/>
            <pc:sldMk cId="2248670177" sldId="940"/>
            <ac:inkMk id="11" creationId="{FDCB0BD8-49F4-054D-9892-2B6E85AB8411}"/>
          </ac:inkMkLst>
        </pc:inkChg>
        <pc:inkChg chg="add">
          <ac:chgData name="Thamme Gowda" userId="12e7dc1a-9ec1-483b-8fec-8bf40b470ec1" providerId="ADAL" clId="{99C49EB0-0323-AA46-AB32-7CA6958FE72D}" dt="2022-01-24T17:39:56.834" v="3628" actId="9405"/>
          <ac:inkMkLst>
            <pc:docMk/>
            <pc:sldMk cId="2248670177" sldId="940"/>
            <ac:inkMk id="12" creationId="{20B95E08-E624-0847-96E7-50A004B1F417}"/>
          </ac:inkMkLst>
        </pc:inkChg>
        <pc:inkChg chg="add del">
          <ac:chgData name="Thamme Gowda" userId="12e7dc1a-9ec1-483b-8fec-8bf40b470ec1" providerId="ADAL" clId="{99C49EB0-0323-AA46-AB32-7CA6958FE72D}" dt="2022-01-24T04:15:11.503" v="1829" actId="9405"/>
          <ac:inkMkLst>
            <pc:docMk/>
            <pc:sldMk cId="2248670177" sldId="940"/>
            <ac:inkMk id="12" creationId="{A2152FB6-B4AE-6F4E-87C2-F4F04DF332CA}"/>
          </ac:inkMkLst>
        </pc:inkChg>
        <pc:inkChg chg="add del">
          <ac:chgData name="Thamme Gowda" userId="12e7dc1a-9ec1-483b-8fec-8bf40b470ec1" providerId="ADAL" clId="{99C49EB0-0323-AA46-AB32-7CA6958FE72D}" dt="2022-01-24T04:15:10.955" v="1828" actId="9405"/>
          <ac:inkMkLst>
            <pc:docMk/>
            <pc:sldMk cId="2248670177" sldId="940"/>
            <ac:inkMk id="13" creationId="{9A8DD682-011A-2541-A0E3-41FBAAA8D81A}"/>
          </ac:inkMkLst>
        </pc:inkChg>
        <pc:inkChg chg="add del">
          <ac:chgData name="Thamme Gowda" userId="12e7dc1a-9ec1-483b-8fec-8bf40b470ec1" providerId="ADAL" clId="{99C49EB0-0323-AA46-AB32-7CA6958FE72D}" dt="2022-01-24T04:15:10.208" v="1827" actId="9405"/>
          <ac:inkMkLst>
            <pc:docMk/>
            <pc:sldMk cId="2248670177" sldId="940"/>
            <ac:inkMk id="14" creationId="{68D17F75-3EF3-8A43-8F5B-448B4431748D}"/>
          </ac:inkMkLst>
        </pc:inkChg>
        <pc:inkChg chg="add del">
          <ac:chgData name="Thamme Gowda" userId="12e7dc1a-9ec1-483b-8fec-8bf40b470ec1" providerId="ADAL" clId="{99C49EB0-0323-AA46-AB32-7CA6958FE72D}" dt="2022-01-24T04:15:30.784" v="1837" actId="9405"/>
          <ac:inkMkLst>
            <pc:docMk/>
            <pc:sldMk cId="2248670177" sldId="940"/>
            <ac:inkMk id="16" creationId="{EF85D093-AA05-7143-A1DF-B42726B8CC97}"/>
          </ac:inkMkLst>
        </pc:inkChg>
        <pc:inkChg chg="add del">
          <ac:chgData name="Thamme Gowda" userId="12e7dc1a-9ec1-483b-8fec-8bf40b470ec1" providerId="ADAL" clId="{99C49EB0-0323-AA46-AB32-7CA6958FE72D}" dt="2022-01-24T04:15:30.322" v="1836" actId="9405"/>
          <ac:inkMkLst>
            <pc:docMk/>
            <pc:sldMk cId="2248670177" sldId="940"/>
            <ac:inkMk id="28" creationId="{A8CB2076-82DD-4C44-A22C-3F2D133C0F56}"/>
          </ac:inkMkLst>
        </pc:inkChg>
        <pc:inkChg chg="add del">
          <ac:chgData name="Thamme Gowda" userId="12e7dc1a-9ec1-483b-8fec-8bf40b470ec1" providerId="ADAL" clId="{99C49EB0-0323-AA46-AB32-7CA6958FE72D}" dt="2022-01-24T17:39:04.423" v="3616"/>
          <ac:inkMkLst>
            <pc:docMk/>
            <pc:sldMk cId="2248670177" sldId="940"/>
            <ac:inkMk id="31" creationId="{0A77F307-11C8-3C42-87E4-F12F8E98D753}"/>
          </ac:inkMkLst>
        </pc:inkChg>
        <pc:inkChg chg="add del">
          <ac:chgData name="Thamme Gowda" userId="12e7dc1a-9ec1-483b-8fec-8bf40b470ec1" providerId="ADAL" clId="{99C49EB0-0323-AA46-AB32-7CA6958FE72D}" dt="2022-01-24T17:39:04.422" v="3615"/>
          <ac:inkMkLst>
            <pc:docMk/>
            <pc:sldMk cId="2248670177" sldId="940"/>
            <ac:inkMk id="32" creationId="{33635C34-35E8-F74D-8A39-4152621DDC90}"/>
          </ac:inkMkLst>
        </pc:inkChg>
        <pc:inkChg chg="add del">
          <ac:chgData name="Thamme Gowda" userId="12e7dc1a-9ec1-483b-8fec-8bf40b470ec1" providerId="ADAL" clId="{99C49EB0-0323-AA46-AB32-7CA6958FE72D}" dt="2022-01-24T17:39:05.803" v="3618"/>
          <ac:inkMkLst>
            <pc:docMk/>
            <pc:sldMk cId="2248670177" sldId="940"/>
            <ac:inkMk id="33" creationId="{A2B33741-D647-4A41-B7E7-A8DA895E481D}"/>
          </ac:inkMkLst>
        </pc:inkChg>
        <pc:inkChg chg="add del">
          <ac:chgData name="Thamme Gowda" userId="12e7dc1a-9ec1-483b-8fec-8bf40b470ec1" providerId="ADAL" clId="{99C49EB0-0323-AA46-AB32-7CA6958FE72D}" dt="2022-01-24T17:39:05.802" v="3617"/>
          <ac:inkMkLst>
            <pc:docMk/>
            <pc:sldMk cId="2248670177" sldId="940"/>
            <ac:inkMk id="35" creationId="{5F133563-197B-FA41-8860-206A10FACA98}"/>
          </ac:inkMkLst>
        </pc:inkChg>
        <pc:inkChg chg="add del">
          <ac:chgData name="Thamme Gowda" userId="12e7dc1a-9ec1-483b-8fec-8bf40b470ec1" providerId="ADAL" clId="{99C49EB0-0323-AA46-AB32-7CA6958FE72D}" dt="2022-01-24T17:39:07.018" v="3619"/>
          <ac:inkMkLst>
            <pc:docMk/>
            <pc:sldMk cId="2248670177" sldId="940"/>
            <ac:inkMk id="36" creationId="{35F52D3D-078C-7541-8D61-9CBA136C3BF8}"/>
          </ac:inkMkLst>
        </pc:inkChg>
      </pc:sldChg>
      <pc:sldChg chg="addSp delSp modSp mod modTransition modAnim">
        <pc:chgData name="Thamme Gowda" userId="12e7dc1a-9ec1-483b-8fec-8bf40b470ec1" providerId="ADAL" clId="{99C49EB0-0323-AA46-AB32-7CA6958FE72D}" dt="2022-01-25T06:01:05.621" v="9812"/>
        <pc:sldMkLst>
          <pc:docMk/>
          <pc:sldMk cId="4100152296" sldId="941"/>
        </pc:sldMkLst>
        <pc:spChg chg="mod">
          <ac:chgData name="Thamme Gowda" userId="12e7dc1a-9ec1-483b-8fec-8bf40b470ec1" providerId="ADAL" clId="{99C49EB0-0323-AA46-AB32-7CA6958FE72D}" dt="2022-01-24T02:58:14.336" v="1744" actId="20577"/>
          <ac:spMkLst>
            <pc:docMk/>
            <pc:sldMk cId="4100152296" sldId="941"/>
            <ac:spMk id="3" creationId="{37F17943-1531-CB4C-A32F-28F849CC711E}"/>
          </ac:spMkLst>
        </pc:spChg>
        <pc:spChg chg="mod">
          <ac:chgData name="Thamme Gowda" userId="12e7dc1a-9ec1-483b-8fec-8bf40b470ec1" providerId="ADAL" clId="{99C49EB0-0323-AA46-AB32-7CA6958FE72D}" dt="2022-01-25T00:25:15.687" v="7705" actId="1076"/>
          <ac:spMkLst>
            <pc:docMk/>
            <pc:sldMk cId="4100152296" sldId="941"/>
            <ac:spMk id="10" creationId="{D467EB95-B4F5-5F40-9B08-71002C271A21}"/>
          </ac:spMkLst>
        </pc:spChg>
        <pc:picChg chg="add del mod">
          <ac:chgData name="Thamme Gowda" userId="12e7dc1a-9ec1-483b-8fec-8bf40b470ec1" providerId="ADAL" clId="{99C49EB0-0323-AA46-AB32-7CA6958FE72D}" dt="2022-01-25T02:39:26.791" v="8626"/>
          <ac:picMkLst>
            <pc:docMk/>
            <pc:sldMk cId="4100152296" sldId="941"/>
            <ac:picMk id="6" creationId="{DA0A90E0-AD48-184D-B701-EE7E7549526A}"/>
          </ac:picMkLst>
        </pc:picChg>
        <pc:picChg chg="add del mod">
          <ac:chgData name="Thamme Gowda" userId="12e7dc1a-9ec1-483b-8fec-8bf40b470ec1" providerId="ADAL" clId="{99C49EB0-0323-AA46-AB32-7CA6958FE72D}" dt="2022-01-25T06:01:05.621" v="9812"/>
          <ac:picMkLst>
            <pc:docMk/>
            <pc:sldMk cId="4100152296" sldId="941"/>
            <ac:picMk id="7" creationId="{66FA1E46-3D1B-3E4D-8252-9ED8270CFED9}"/>
          </ac:picMkLst>
        </pc:picChg>
      </pc:sldChg>
      <pc:sldChg chg="del">
        <pc:chgData name="Thamme Gowda" userId="12e7dc1a-9ec1-483b-8fec-8bf40b470ec1" providerId="ADAL" clId="{99C49EB0-0323-AA46-AB32-7CA6958FE72D}" dt="2022-01-25T01:55:40.089" v="7882" actId="2696"/>
        <pc:sldMkLst>
          <pc:docMk/>
          <pc:sldMk cId="1930272056" sldId="942"/>
        </pc:sldMkLst>
      </pc:sldChg>
      <pc:sldChg chg="addSp delSp modSp mod modTransition modAnim">
        <pc:chgData name="Thamme Gowda" userId="12e7dc1a-9ec1-483b-8fec-8bf40b470ec1" providerId="ADAL" clId="{99C49EB0-0323-AA46-AB32-7CA6958FE72D}" dt="2022-01-25T06:01:05.621" v="9812"/>
        <pc:sldMkLst>
          <pc:docMk/>
          <pc:sldMk cId="1059581993" sldId="944"/>
        </pc:sldMkLst>
        <pc:spChg chg="mod">
          <ac:chgData name="Thamme Gowda" userId="12e7dc1a-9ec1-483b-8fec-8bf40b470ec1" providerId="ADAL" clId="{99C49EB0-0323-AA46-AB32-7CA6958FE72D}" dt="2022-01-24T07:39:08.911" v="3124" actId="207"/>
          <ac:spMkLst>
            <pc:docMk/>
            <pc:sldMk cId="1059581993" sldId="944"/>
            <ac:spMk id="10" creationId="{40365276-6F64-6649-8D42-66D46F361A44}"/>
          </ac:spMkLst>
        </pc:spChg>
        <pc:picChg chg="add del mod">
          <ac:chgData name="Thamme Gowda" userId="12e7dc1a-9ec1-483b-8fec-8bf40b470ec1" providerId="ADAL" clId="{99C49EB0-0323-AA46-AB32-7CA6958FE72D}" dt="2022-01-25T02:39:26.791" v="8626"/>
          <ac:picMkLst>
            <pc:docMk/>
            <pc:sldMk cId="1059581993" sldId="944"/>
            <ac:picMk id="2" creationId="{3942A332-A813-434C-9468-79DB668008C1}"/>
          </ac:picMkLst>
        </pc:picChg>
        <pc:picChg chg="add del mod">
          <ac:chgData name="Thamme Gowda" userId="12e7dc1a-9ec1-483b-8fec-8bf40b470ec1" providerId="ADAL" clId="{99C49EB0-0323-AA46-AB32-7CA6958FE72D}" dt="2022-01-25T06:01:05.621" v="9812"/>
          <ac:picMkLst>
            <pc:docMk/>
            <pc:sldMk cId="1059581993" sldId="944"/>
            <ac:picMk id="7" creationId="{1CE163A8-79C4-DC46-93E6-F940E431E95A}"/>
          </ac:picMkLst>
        </pc:picChg>
      </pc:sldChg>
      <pc:sldChg chg="addSp delSp modSp mod modTransition modAnim">
        <pc:chgData name="Thamme Gowda" userId="12e7dc1a-9ec1-483b-8fec-8bf40b470ec1" providerId="ADAL" clId="{99C49EB0-0323-AA46-AB32-7CA6958FE72D}" dt="2022-01-25T06:01:05.621" v="9812"/>
        <pc:sldMkLst>
          <pc:docMk/>
          <pc:sldMk cId="2254137167" sldId="945"/>
        </pc:sldMkLst>
        <pc:spChg chg="mod">
          <ac:chgData name="Thamme Gowda" userId="12e7dc1a-9ec1-483b-8fec-8bf40b470ec1" providerId="ADAL" clId="{99C49EB0-0323-AA46-AB32-7CA6958FE72D}" dt="2022-01-24T01:45:01.795" v="1441" actId="20577"/>
          <ac:spMkLst>
            <pc:docMk/>
            <pc:sldMk cId="2254137167" sldId="945"/>
            <ac:spMk id="3" creationId="{55C1D998-895F-9142-8362-151031066D1F}"/>
          </ac:spMkLst>
        </pc:spChg>
        <pc:spChg chg="mod">
          <ac:chgData name="Thamme Gowda" userId="12e7dc1a-9ec1-483b-8fec-8bf40b470ec1" providerId="ADAL" clId="{99C49EB0-0323-AA46-AB32-7CA6958FE72D}" dt="2022-01-24T06:19:07.699" v="2002" actId="1076"/>
          <ac:spMkLst>
            <pc:docMk/>
            <pc:sldMk cId="2254137167" sldId="945"/>
            <ac:spMk id="8" creationId="{1642846D-B742-A04E-A18E-37CBCDB6E4A4}"/>
          </ac:spMkLst>
        </pc:spChg>
        <pc:graphicFrameChg chg="mod">
          <ac:chgData name="Thamme Gowda" userId="12e7dc1a-9ec1-483b-8fec-8bf40b470ec1" providerId="ADAL" clId="{99C49EB0-0323-AA46-AB32-7CA6958FE72D}" dt="2022-01-24T18:22:47.047" v="3756" actId="167"/>
          <ac:graphicFrameMkLst>
            <pc:docMk/>
            <pc:sldMk cId="2254137167" sldId="945"/>
            <ac:graphicFrameMk id="25" creationId="{32A8E83C-D67B-4740-BF60-481525BDD885}"/>
          </ac:graphicFrameMkLst>
        </pc:graphicFrameChg>
        <pc:graphicFrameChg chg="mod">
          <ac:chgData name="Thamme Gowda" userId="12e7dc1a-9ec1-483b-8fec-8bf40b470ec1" providerId="ADAL" clId="{99C49EB0-0323-AA46-AB32-7CA6958FE72D}" dt="2022-01-24T18:22:55.911" v="3757" actId="167"/>
          <ac:graphicFrameMkLst>
            <pc:docMk/>
            <pc:sldMk cId="2254137167" sldId="945"/>
            <ac:graphicFrameMk id="26" creationId="{FE386E12-BE35-E240-93EE-96F277694136}"/>
          </ac:graphicFrameMkLst>
        </pc:graphicFrameChg>
        <pc:picChg chg="add del mod">
          <ac:chgData name="Thamme Gowda" userId="12e7dc1a-9ec1-483b-8fec-8bf40b470ec1" providerId="ADAL" clId="{99C49EB0-0323-AA46-AB32-7CA6958FE72D}" dt="2022-01-25T02:39:26.791" v="8626"/>
          <ac:picMkLst>
            <pc:docMk/>
            <pc:sldMk cId="2254137167" sldId="945"/>
            <ac:picMk id="6" creationId="{083B1E32-EFB3-294A-9F73-538462DA79C6}"/>
          </ac:picMkLst>
        </pc:picChg>
        <pc:picChg chg="add del mod">
          <ac:chgData name="Thamme Gowda" userId="12e7dc1a-9ec1-483b-8fec-8bf40b470ec1" providerId="ADAL" clId="{99C49EB0-0323-AA46-AB32-7CA6958FE72D}" dt="2022-01-25T06:01:05.621" v="9812"/>
          <ac:picMkLst>
            <pc:docMk/>
            <pc:sldMk cId="2254137167" sldId="945"/>
            <ac:picMk id="7" creationId="{140926B0-D11E-654B-81C0-76F6FE8BC73A}"/>
          </ac:picMkLst>
        </pc:picChg>
      </pc:sldChg>
      <pc:sldChg chg="addSp delSp modSp mod modTransition modAnim">
        <pc:chgData name="Thamme Gowda" userId="12e7dc1a-9ec1-483b-8fec-8bf40b470ec1" providerId="ADAL" clId="{99C49EB0-0323-AA46-AB32-7CA6958FE72D}" dt="2022-01-25T17:57:29.893" v="10917" actId="404"/>
        <pc:sldMkLst>
          <pc:docMk/>
          <pc:sldMk cId="1972561594" sldId="947"/>
        </pc:sldMkLst>
        <pc:spChg chg="mod">
          <ac:chgData name="Thamme Gowda" userId="12e7dc1a-9ec1-483b-8fec-8bf40b470ec1" providerId="ADAL" clId="{99C49EB0-0323-AA46-AB32-7CA6958FE72D}" dt="2022-01-25T17:57:29.893" v="10917" actId="404"/>
          <ac:spMkLst>
            <pc:docMk/>
            <pc:sldMk cId="1972561594" sldId="947"/>
            <ac:spMk id="5" creationId="{F958BDE9-8D2B-3447-B7F0-3D8650704456}"/>
          </ac:spMkLst>
        </pc:spChg>
        <pc:picChg chg="add del mod">
          <ac:chgData name="Thamme Gowda" userId="12e7dc1a-9ec1-483b-8fec-8bf40b470ec1" providerId="ADAL" clId="{99C49EB0-0323-AA46-AB32-7CA6958FE72D}" dt="2022-01-25T02:39:26.791" v="8626"/>
          <ac:picMkLst>
            <pc:docMk/>
            <pc:sldMk cId="1972561594" sldId="947"/>
            <ac:picMk id="4" creationId="{95F02D07-6558-8F43-AB45-DB3D53B73753}"/>
          </ac:picMkLst>
        </pc:picChg>
        <pc:picChg chg="add del mod">
          <ac:chgData name="Thamme Gowda" userId="12e7dc1a-9ec1-483b-8fec-8bf40b470ec1" providerId="ADAL" clId="{99C49EB0-0323-AA46-AB32-7CA6958FE72D}" dt="2022-01-25T06:01:05.621" v="9812"/>
          <ac:picMkLst>
            <pc:docMk/>
            <pc:sldMk cId="1972561594" sldId="947"/>
            <ac:picMk id="6" creationId="{8D41DF92-5DE9-EF4C-9458-3BD565B4CE5C}"/>
          </ac:picMkLst>
        </pc:picChg>
      </pc:sldChg>
      <pc:sldChg chg="del">
        <pc:chgData name="Thamme Gowda" userId="12e7dc1a-9ec1-483b-8fec-8bf40b470ec1" providerId="ADAL" clId="{99C49EB0-0323-AA46-AB32-7CA6958FE72D}" dt="2022-01-25T01:55:37.875" v="7881" actId="2696"/>
        <pc:sldMkLst>
          <pc:docMk/>
          <pc:sldMk cId="2683697212" sldId="948"/>
        </pc:sldMkLst>
      </pc:sldChg>
      <pc:sldChg chg="addSp delSp modSp mod modTransition modAnim">
        <pc:chgData name="Thamme Gowda" userId="12e7dc1a-9ec1-483b-8fec-8bf40b470ec1" providerId="ADAL" clId="{99C49EB0-0323-AA46-AB32-7CA6958FE72D}" dt="2022-01-25T17:58:00.450" v="10920" actId="207"/>
        <pc:sldMkLst>
          <pc:docMk/>
          <pc:sldMk cId="1638702151" sldId="949"/>
        </pc:sldMkLst>
        <pc:spChg chg="mod">
          <ac:chgData name="Thamme Gowda" userId="12e7dc1a-9ec1-483b-8fec-8bf40b470ec1" providerId="ADAL" clId="{99C49EB0-0323-AA46-AB32-7CA6958FE72D}" dt="2022-01-25T17:58:00.450" v="10920" actId="207"/>
          <ac:spMkLst>
            <pc:docMk/>
            <pc:sldMk cId="1638702151" sldId="949"/>
            <ac:spMk id="6" creationId="{3B22AB5B-FFEF-EF49-9EA0-29A4568A84FF}"/>
          </ac:spMkLst>
        </pc:spChg>
        <pc:picChg chg="add del mod">
          <ac:chgData name="Thamme Gowda" userId="12e7dc1a-9ec1-483b-8fec-8bf40b470ec1" providerId="ADAL" clId="{99C49EB0-0323-AA46-AB32-7CA6958FE72D}" dt="2022-01-25T02:39:26.791" v="8626"/>
          <ac:picMkLst>
            <pc:docMk/>
            <pc:sldMk cId="1638702151" sldId="949"/>
            <ac:picMk id="2" creationId="{22952E35-C265-C04C-90AC-7850BFCD65BE}"/>
          </ac:picMkLst>
        </pc:picChg>
        <pc:picChg chg="add del mod">
          <ac:chgData name="Thamme Gowda" userId="12e7dc1a-9ec1-483b-8fec-8bf40b470ec1" providerId="ADAL" clId="{99C49EB0-0323-AA46-AB32-7CA6958FE72D}" dt="2022-01-25T06:01:05.621" v="9812"/>
          <ac:picMkLst>
            <pc:docMk/>
            <pc:sldMk cId="1638702151" sldId="949"/>
            <ac:picMk id="3" creationId="{F94EAA51-5BF2-E744-8970-AC69C0296522}"/>
          </ac:picMkLst>
        </pc:picChg>
      </pc:sldChg>
      <pc:sldChg chg="addSp delSp modSp mod modTransition modAnim">
        <pc:chgData name="Thamme Gowda" userId="12e7dc1a-9ec1-483b-8fec-8bf40b470ec1" providerId="ADAL" clId="{99C49EB0-0323-AA46-AB32-7CA6958FE72D}" dt="2022-01-25T06:09:58.071" v="9919" actId="403"/>
        <pc:sldMkLst>
          <pc:docMk/>
          <pc:sldMk cId="329954599" sldId="951"/>
        </pc:sldMkLst>
        <pc:spChg chg="mod">
          <ac:chgData name="Thamme Gowda" userId="12e7dc1a-9ec1-483b-8fec-8bf40b470ec1" providerId="ADAL" clId="{99C49EB0-0323-AA46-AB32-7CA6958FE72D}" dt="2022-01-25T03:16:28.325" v="8859" actId="20577"/>
          <ac:spMkLst>
            <pc:docMk/>
            <pc:sldMk cId="329954599" sldId="951"/>
            <ac:spMk id="2" creationId="{95D29B6F-F591-9A48-901D-1FAF254ED85D}"/>
          </ac:spMkLst>
        </pc:spChg>
        <pc:spChg chg="mod">
          <ac:chgData name="Thamme Gowda" userId="12e7dc1a-9ec1-483b-8fec-8bf40b470ec1" providerId="ADAL" clId="{99C49EB0-0323-AA46-AB32-7CA6958FE72D}" dt="2022-01-25T06:09:58.071" v="9919" actId="403"/>
          <ac:spMkLst>
            <pc:docMk/>
            <pc:sldMk cId="329954599" sldId="951"/>
            <ac:spMk id="3" creationId="{20E30FF8-9932-DF41-8D16-6F19ABEB04F4}"/>
          </ac:spMkLst>
        </pc:spChg>
        <pc:picChg chg="add del mod">
          <ac:chgData name="Thamme Gowda" userId="12e7dc1a-9ec1-483b-8fec-8bf40b470ec1" providerId="ADAL" clId="{99C49EB0-0323-AA46-AB32-7CA6958FE72D}" dt="2022-01-25T02:39:26.791" v="8626"/>
          <ac:picMkLst>
            <pc:docMk/>
            <pc:sldMk cId="329954599" sldId="951"/>
            <ac:picMk id="6" creationId="{743BE526-E1BF-1047-92B3-FCF77CBF1A3E}"/>
          </ac:picMkLst>
        </pc:picChg>
        <pc:picChg chg="add del mod">
          <ac:chgData name="Thamme Gowda" userId="12e7dc1a-9ec1-483b-8fec-8bf40b470ec1" providerId="ADAL" clId="{99C49EB0-0323-AA46-AB32-7CA6958FE72D}" dt="2022-01-25T03:18:01.626" v="8860"/>
          <ac:picMkLst>
            <pc:docMk/>
            <pc:sldMk cId="329954599" sldId="951"/>
            <ac:picMk id="7" creationId="{E5A38777-FBFA-4E45-97CE-B00DC026FEC1}"/>
          </ac:picMkLst>
        </pc:picChg>
        <pc:picChg chg="add del mod">
          <ac:chgData name="Thamme Gowda" userId="12e7dc1a-9ec1-483b-8fec-8bf40b470ec1" providerId="ADAL" clId="{99C49EB0-0323-AA46-AB32-7CA6958FE72D}" dt="2022-01-25T06:01:05.621" v="9812"/>
          <ac:picMkLst>
            <pc:docMk/>
            <pc:sldMk cId="329954599" sldId="951"/>
            <ac:picMk id="8" creationId="{91E9DE6F-8D8A-CA44-9BE1-A17AC2C9C00C}"/>
          </ac:picMkLst>
        </pc:picChg>
      </pc:sldChg>
      <pc:sldChg chg="addSp delSp modSp mod modTransition modAnim">
        <pc:chgData name="Thamme Gowda" userId="12e7dc1a-9ec1-483b-8fec-8bf40b470ec1" providerId="ADAL" clId="{99C49EB0-0323-AA46-AB32-7CA6958FE72D}" dt="2022-01-25T19:42:35.071" v="11803" actId="6549"/>
        <pc:sldMkLst>
          <pc:docMk/>
          <pc:sldMk cId="3131892196" sldId="952"/>
        </pc:sldMkLst>
        <pc:spChg chg="mod">
          <ac:chgData name="Thamme Gowda" userId="12e7dc1a-9ec1-483b-8fec-8bf40b470ec1" providerId="ADAL" clId="{99C49EB0-0323-AA46-AB32-7CA6958FE72D}" dt="2022-01-25T19:42:02.665" v="11771" actId="6549"/>
          <ac:spMkLst>
            <pc:docMk/>
            <pc:sldMk cId="3131892196" sldId="952"/>
            <ac:spMk id="3" creationId="{CA9BCC1D-2B34-214A-8581-E9BF7507070B}"/>
          </ac:spMkLst>
        </pc:spChg>
        <pc:spChg chg="mod">
          <ac:chgData name="Thamme Gowda" userId="12e7dc1a-9ec1-483b-8fec-8bf40b470ec1" providerId="ADAL" clId="{99C49EB0-0323-AA46-AB32-7CA6958FE72D}" dt="2022-01-25T19:42:35.071" v="11803" actId="6549"/>
          <ac:spMkLst>
            <pc:docMk/>
            <pc:sldMk cId="3131892196" sldId="952"/>
            <ac:spMk id="8" creationId="{E851B039-59B7-454B-A20B-2A7AF601B900}"/>
          </ac:spMkLst>
        </pc:spChg>
        <pc:picChg chg="add del mod">
          <ac:chgData name="Thamme Gowda" userId="12e7dc1a-9ec1-483b-8fec-8bf40b470ec1" providerId="ADAL" clId="{99C49EB0-0323-AA46-AB32-7CA6958FE72D}" dt="2022-01-25T02:39:26.791" v="8626"/>
          <ac:picMkLst>
            <pc:docMk/>
            <pc:sldMk cId="3131892196" sldId="952"/>
            <ac:picMk id="9" creationId="{6FD93744-996B-B04E-B44F-8F5E88E62625}"/>
          </ac:picMkLst>
        </pc:picChg>
        <pc:picChg chg="add del mod">
          <ac:chgData name="Thamme Gowda" userId="12e7dc1a-9ec1-483b-8fec-8bf40b470ec1" providerId="ADAL" clId="{99C49EB0-0323-AA46-AB32-7CA6958FE72D}" dt="2022-01-25T03:58:06.896" v="9261"/>
          <ac:picMkLst>
            <pc:docMk/>
            <pc:sldMk cId="3131892196" sldId="952"/>
            <ac:picMk id="10" creationId="{CCBD0660-5331-A04E-AE52-6863117092DB}"/>
          </ac:picMkLst>
        </pc:picChg>
        <pc:picChg chg="add del mod">
          <ac:chgData name="Thamme Gowda" userId="12e7dc1a-9ec1-483b-8fec-8bf40b470ec1" providerId="ADAL" clId="{99C49EB0-0323-AA46-AB32-7CA6958FE72D}" dt="2022-01-25T06:01:05.621" v="9812"/>
          <ac:picMkLst>
            <pc:docMk/>
            <pc:sldMk cId="3131892196" sldId="952"/>
            <ac:picMk id="11" creationId="{BA79C7C4-7F79-D244-AA2F-9E9B191D50C4}"/>
          </ac:picMkLst>
        </pc:picChg>
      </pc:sldChg>
      <pc:sldChg chg="addSp delSp modSp mod modTransition modAnim">
        <pc:chgData name="Thamme Gowda" userId="12e7dc1a-9ec1-483b-8fec-8bf40b470ec1" providerId="ADAL" clId="{99C49EB0-0323-AA46-AB32-7CA6958FE72D}" dt="2022-01-25T21:08:19.740" v="12610" actId="20577"/>
        <pc:sldMkLst>
          <pc:docMk/>
          <pc:sldMk cId="1785976356" sldId="953"/>
        </pc:sldMkLst>
        <pc:spChg chg="mod">
          <ac:chgData name="Thamme Gowda" userId="12e7dc1a-9ec1-483b-8fec-8bf40b470ec1" providerId="ADAL" clId="{99C49EB0-0323-AA46-AB32-7CA6958FE72D}" dt="2022-01-25T17:48:24.732" v="10830" actId="20577"/>
          <ac:spMkLst>
            <pc:docMk/>
            <pc:sldMk cId="1785976356" sldId="953"/>
            <ac:spMk id="3" creationId="{A7F1C41B-A9A2-594B-8F55-CC12A2844215}"/>
          </ac:spMkLst>
        </pc:spChg>
        <pc:spChg chg="mod">
          <ac:chgData name="Thamme Gowda" userId="12e7dc1a-9ec1-483b-8fec-8bf40b470ec1" providerId="ADAL" clId="{99C49EB0-0323-AA46-AB32-7CA6958FE72D}" dt="2022-01-25T21:08:19.740" v="12610" actId="20577"/>
          <ac:spMkLst>
            <pc:docMk/>
            <pc:sldMk cId="1785976356" sldId="953"/>
            <ac:spMk id="8" creationId="{346B154B-2910-F547-8ED3-501BD3B7039E}"/>
          </ac:spMkLst>
        </pc:spChg>
        <pc:picChg chg="add del mod">
          <ac:chgData name="Thamme Gowda" userId="12e7dc1a-9ec1-483b-8fec-8bf40b470ec1" providerId="ADAL" clId="{99C49EB0-0323-AA46-AB32-7CA6958FE72D}" dt="2022-01-25T02:39:26.791" v="8626"/>
          <ac:picMkLst>
            <pc:docMk/>
            <pc:sldMk cId="1785976356" sldId="953"/>
            <ac:picMk id="6" creationId="{FB77BA1C-0C59-FB46-B228-6515AA23C975}"/>
          </ac:picMkLst>
        </pc:picChg>
        <pc:picChg chg="add del mod">
          <ac:chgData name="Thamme Gowda" userId="12e7dc1a-9ec1-483b-8fec-8bf40b470ec1" providerId="ADAL" clId="{99C49EB0-0323-AA46-AB32-7CA6958FE72D}" dt="2022-01-25T06:01:05.621" v="9812"/>
          <ac:picMkLst>
            <pc:docMk/>
            <pc:sldMk cId="1785976356" sldId="953"/>
            <ac:picMk id="7" creationId="{1AF96BE6-C7FF-3F42-8848-1FEFA7E7BE2D}"/>
          </ac:picMkLst>
        </pc:picChg>
      </pc:sldChg>
      <pc:sldChg chg="addSp delSp modSp mod modTransition modAnim">
        <pc:chgData name="Thamme Gowda" userId="12e7dc1a-9ec1-483b-8fec-8bf40b470ec1" providerId="ADAL" clId="{99C49EB0-0323-AA46-AB32-7CA6958FE72D}" dt="2022-01-25T06:06:41.765" v="9903" actId="20577"/>
        <pc:sldMkLst>
          <pc:docMk/>
          <pc:sldMk cId="3373132871" sldId="955"/>
        </pc:sldMkLst>
        <pc:spChg chg="mod">
          <ac:chgData name="Thamme Gowda" userId="12e7dc1a-9ec1-483b-8fec-8bf40b470ec1" providerId="ADAL" clId="{99C49EB0-0323-AA46-AB32-7CA6958FE72D}" dt="2022-01-24T07:28:26.298" v="3006" actId="1076"/>
          <ac:spMkLst>
            <pc:docMk/>
            <pc:sldMk cId="3373132871" sldId="955"/>
            <ac:spMk id="2" creationId="{C5435D41-47DB-D44F-97BE-5BF262741CEE}"/>
          </ac:spMkLst>
        </pc:spChg>
        <pc:spChg chg="mod">
          <ac:chgData name="Thamme Gowda" userId="12e7dc1a-9ec1-483b-8fec-8bf40b470ec1" providerId="ADAL" clId="{99C49EB0-0323-AA46-AB32-7CA6958FE72D}" dt="2022-01-25T06:06:41.765" v="9903" actId="20577"/>
          <ac:spMkLst>
            <pc:docMk/>
            <pc:sldMk cId="3373132871" sldId="955"/>
            <ac:spMk id="3" creationId="{37F17943-1531-CB4C-A32F-28F849CC711E}"/>
          </ac:spMkLst>
        </pc:spChg>
        <pc:spChg chg="mod">
          <ac:chgData name="Thamme Gowda" userId="12e7dc1a-9ec1-483b-8fec-8bf40b470ec1" providerId="ADAL" clId="{99C49EB0-0323-AA46-AB32-7CA6958FE72D}" dt="2022-01-24T19:05:40.864" v="4157" actId="14100"/>
          <ac:spMkLst>
            <pc:docMk/>
            <pc:sldMk cId="3373132871" sldId="955"/>
            <ac:spMk id="10" creationId="{D467EB95-B4F5-5F40-9B08-71002C271A21}"/>
          </ac:spMkLst>
        </pc:spChg>
        <pc:graphicFrameChg chg="mod modGraphic">
          <ac:chgData name="Thamme Gowda" userId="12e7dc1a-9ec1-483b-8fec-8bf40b470ec1" providerId="ADAL" clId="{99C49EB0-0323-AA46-AB32-7CA6958FE72D}" dt="2022-01-24T22:11:32.723" v="6679"/>
          <ac:graphicFrameMkLst>
            <pc:docMk/>
            <pc:sldMk cId="3373132871" sldId="955"/>
            <ac:graphicFrameMk id="6" creationId="{60C41A2F-9C54-984D-972C-0D4C8DCA1DED}"/>
          </ac:graphicFrameMkLst>
        </pc:graphicFrameChg>
        <pc:picChg chg="add del mod">
          <ac:chgData name="Thamme Gowda" userId="12e7dc1a-9ec1-483b-8fec-8bf40b470ec1" providerId="ADAL" clId="{99C49EB0-0323-AA46-AB32-7CA6958FE72D}" dt="2022-01-25T02:39:26.791" v="8626"/>
          <ac:picMkLst>
            <pc:docMk/>
            <pc:sldMk cId="3373132871" sldId="955"/>
            <ac:picMk id="7" creationId="{703430CB-24C3-DC42-97EA-B6227C4E920B}"/>
          </ac:picMkLst>
        </pc:picChg>
        <pc:picChg chg="add del mod">
          <ac:chgData name="Thamme Gowda" userId="12e7dc1a-9ec1-483b-8fec-8bf40b470ec1" providerId="ADAL" clId="{99C49EB0-0323-AA46-AB32-7CA6958FE72D}" dt="2022-01-25T06:01:05.621" v="9812"/>
          <ac:picMkLst>
            <pc:docMk/>
            <pc:sldMk cId="3373132871" sldId="955"/>
            <ac:picMk id="8" creationId="{43059033-1FD9-9C48-B56D-B0651D0DD5FD}"/>
          </ac:picMkLst>
        </pc:picChg>
      </pc:sldChg>
      <pc:sldChg chg="addSp delSp modSp mod modTransition addAnim delAnim modAnim modShow">
        <pc:chgData name="Thamme Gowda" userId="12e7dc1a-9ec1-483b-8fec-8bf40b470ec1" providerId="ADAL" clId="{99C49EB0-0323-AA46-AB32-7CA6958FE72D}" dt="2022-01-25T19:10:13.485" v="11268" actId="729"/>
        <pc:sldMkLst>
          <pc:docMk/>
          <pc:sldMk cId="3621121176" sldId="956"/>
        </pc:sldMkLst>
        <pc:spChg chg="mod">
          <ac:chgData name="Thamme Gowda" userId="12e7dc1a-9ec1-483b-8fec-8bf40b470ec1" providerId="ADAL" clId="{99C49EB0-0323-AA46-AB32-7CA6958FE72D}" dt="2022-01-25T04:32:08.868" v="9784" actId="20577"/>
          <ac:spMkLst>
            <pc:docMk/>
            <pc:sldMk cId="3621121176" sldId="956"/>
            <ac:spMk id="3" creationId="{B3DB0BD5-5760-8146-8781-C282AB6CCCA7}"/>
          </ac:spMkLst>
        </pc:spChg>
        <pc:spChg chg="mod">
          <ac:chgData name="Thamme Gowda" userId="12e7dc1a-9ec1-483b-8fec-8bf40b470ec1" providerId="ADAL" clId="{99C49EB0-0323-AA46-AB32-7CA6958FE72D}" dt="2022-01-25T04:30:49.239" v="9781" actId="20577"/>
          <ac:spMkLst>
            <pc:docMk/>
            <pc:sldMk cId="3621121176" sldId="956"/>
            <ac:spMk id="6" creationId="{BBB4BF32-CD50-3F43-A0A7-F00922F566B1}"/>
          </ac:spMkLst>
        </pc:spChg>
        <pc:picChg chg="add del mod">
          <ac:chgData name="Thamme Gowda" userId="12e7dc1a-9ec1-483b-8fec-8bf40b470ec1" providerId="ADAL" clId="{99C49EB0-0323-AA46-AB32-7CA6958FE72D}" dt="2022-01-25T02:39:26.791" v="8626"/>
          <ac:picMkLst>
            <pc:docMk/>
            <pc:sldMk cId="3621121176" sldId="956"/>
            <ac:picMk id="7" creationId="{B761B09B-BC19-7A48-A28D-E8319836E781}"/>
          </ac:picMkLst>
        </pc:picChg>
        <pc:picChg chg="add del mod">
          <ac:chgData name="Thamme Gowda" userId="12e7dc1a-9ec1-483b-8fec-8bf40b470ec1" providerId="ADAL" clId="{99C49EB0-0323-AA46-AB32-7CA6958FE72D}" dt="2022-01-25T04:33:16.825" v="9786"/>
          <ac:picMkLst>
            <pc:docMk/>
            <pc:sldMk cId="3621121176" sldId="956"/>
            <ac:picMk id="8" creationId="{75E25C8C-367A-6144-A14F-C071647352CC}"/>
          </ac:picMkLst>
        </pc:picChg>
        <pc:picChg chg="add del mod">
          <ac:chgData name="Thamme Gowda" userId="12e7dc1a-9ec1-483b-8fec-8bf40b470ec1" providerId="ADAL" clId="{99C49EB0-0323-AA46-AB32-7CA6958FE72D}" dt="2022-01-25T06:01:05.621" v="9812"/>
          <ac:picMkLst>
            <pc:docMk/>
            <pc:sldMk cId="3621121176" sldId="956"/>
            <ac:picMk id="9" creationId="{DFD1EDB5-10ED-8E4D-8D40-27BA9C0C02C8}"/>
          </ac:picMkLst>
        </pc:picChg>
      </pc:sldChg>
      <pc:sldChg chg="addSp delSp modSp mod modTransition modAnim">
        <pc:chgData name="Thamme Gowda" userId="12e7dc1a-9ec1-483b-8fec-8bf40b470ec1" providerId="ADAL" clId="{99C49EB0-0323-AA46-AB32-7CA6958FE72D}" dt="2022-01-25T19:58:31.551" v="12395" actId="20577"/>
        <pc:sldMkLst>
          <pc:docMk/>
          <pc:sldMk cId="2298518719" sldId="957"/>
        </pc:sldMkLst>
        <pc:spChg chg="mod">
          <ac:chgData name="Thamme Gowda" userId="12e7dc1a-9ec1-483b-8fec-8bf40b470ec1" providerId="ADAL" clId="{99C49EB0-0323-AA46-AB32-7CA6958FE72D}" dt="2022-01-25T19:58:31.551" v="12395" actId="20577"/>
          <ac:spMkLst>
            <pc:docMk/>
            <pc:sldMk cId="2298518719" sldId="957"/>
            <ac:spMk id="7" creationId="{62EBEA5A-A1BD-6843-A8A5-62A61DA1650A}"/>
          </ac:spMkLst>
        </pc:spChg>
        <pc:spChg chg="mod">
          <ac:chgData name="Thamme Gowda" userId="12e7dc1a-9ec1-483b-8fec-8bf40b470ec1" providerId="ADAL" clId="{99C49EB0-0323-AA46-AB32-7CA6958FE72D}" dt="2022-01-25T06:07:38.560" v="9907" actId="14100"/>
          <ac:spMkLst>
            <pc:docMk/>
            <pc:sldMk cId="2298518719" sldId="957"/>
            <ac:spMk id="9" creationId="{D5724430-75E7-6F40-8AF9-FCF435D295FB}"/>
          </ac:spMkLst>
        </pc:spChg>
        <pc:picChg chg="add del mod">
          <ac:chgData name="Thamme Gowda" userId="12e7dc1a-9ec1-483b-8fec-8bf40b470ec1" providerId="ADAL" clId="{99C49EB0-0323-AA46-AB32-7CA6958FE72D}" dt="2022-01-25T02:39:26.791" v="8626"/>
          <ac:picMkLst>
            <pc:docMk/>
            <pc:sldMk cId="2298518719" sldId="957"/>
            <ac:picMk id="3" creationId="{CC215C58-DB12-AF45-9B16-C344A5A0F111}"/>
          </ac:picMkLst>
        </pc:picChg>
        <pc:picChg chg="add del mod">
          <ac:chgData name="Thamme Gowda" userId="12e7dc1a-9ec1-483b-8fec-8bf40b470ec1" providerId="ADAL" clId="{99C49EB0-0323-AA46-AB32-7CA6958FE72D}" dt="2022-01-25T04:50:49.720" v="9797"/>
          <ac:picMkLst>
            <pc:docMk/>
            <pc:sldMk cId="2298518719" sldId="957"/>
            <ac:picMk id="10" creationId="{874788C6-2047-0448-AC73-9AE9AA9F24BD}"/>
          </ac:picMkLst>
        </pc:picChg>
        <pc:picChg chg="add del mod">
          <ac:chgData name="Thamme Gowda" userId="12e7dc1a-9ec1-483b-8fec-8bf40b470ec1" providerId="ADAL" clId="{99C49EB0-0323-AA46-AB32-7CA6958FE72D}" dt="2022-01-25T06:01:05.621" v="9812"/>
          <ac:picMkLst>
            <pc:docMk/>
            <pc:sldMk cId="2298518719" sldId="957"/>
            <ac:picMk id="11" creationId="{721F3AE0-F607-BF4C-B867-016B49B17EC4}"/>
          </ac:picMkLst>
        </pc:picChg>
      </pc:sldChg>
      <pc:sldChg chg="addSp delSp modSp mod modTransition modAnim modNotesTx">
        <pc:chgData name="Thamme Gowda" userId="12e7dc1a-9ec1-483b-8fec-8bf40b470ec1" providerId="ADAL" clId="{99C49EB0-0323-AA46-AB32-7CA6958FE72D}" dt="2022-01-25T06:01:05.621" v="9812"/>
        <pc:sldMkLst>
          <pc:docMk/>
          <pc:sldMk cId="1233715029" sldId="958"/>
        </pc:sldMkLst>
        <pc:spChg chg="mod">
          <ac:chgData name="Thamme Gowda" userId="12e7dc1a-9ec1-483b-8fec-8bf40b470ec1" providerId="ADAL" clId="{99C49EB0-0323-AA46-AB32-7CA6958FE72D}" dt="2022-01-24T01:46:03.449" v="1447" actId="14100"/>
          <ac:spMkLst>
            <pc:docMk/>
            <pc:sldMk cId="1233715029" sldId="958"/>
            <ac:spMk id="2" creationId="{E86A5E0B-1280-0E46-A00B-E9591E0A5C1F}"/>
          </ac:spMkLst>
        </pc:spChg>
        <pc:spChg chg="mod">
          <ac:chgData name="Thamme Gowda" userId="12e7dc1a-9ec1-483b-8fec-8bf40b470ec1" providerId="ADAL" clId="{99C49EB0-0323-AA46-AB32-7CA6958FE72D}" dt="2022-01-24T06:19:25.846" v="2014" actId="20577"/>
          <ac:spMkLst>
            <pc:docMk/>
            <pc:sldMk cId="1233715029" sldId="958"/>
            <ac:spMk id="4" creationId="{61B9EAC9-0511-CF44-9579-06DCFD85E408}"/>
          </ac:spMkLst>
        </pc:spChg>
        <pc:spChg chg="mod">
          <ac:chgData name="Thamme Gowda" userId="12e7dc1a-9ec1-483b-8fec-8bf40b470ec1" providerId="ADAL" clId="{99C49EB0-0323-AA46-AB32-7CA6958FE72D}" dt="2022-01-25T01:52:04.163" v="7848" actId="20577"/>
          <ac:spMkLst>
            <pc:docMk/>
            <pc:sldMk cId="1233715029" sldId="958"/>
            <ac:spMk id="7" creationId="{A17604F9-FAC5-A74B-8C5B-4FB3A5D584B8}"/>
          </ac:spMkLst>
        </pc:spChg>
        <pc:spChg chg="mod">
          <ac:chgData name="Thamme Gowda" userId="12e7dc1a-9ec1-483b-8fec-8bf40b470ec1" providerId="ADAL" clId="{99C49EB0-0323-AA46-AB32-7CA6958FE72D}" dt="2022-01-24T18:56:33.953" v="3866" actId="114"/>
          <ac:spMkLst>
            <pc:docMk/>
            <pc:sldMk cId="1233715029" sldId="958"/>
            <ac:spMk id="173" creationId="{A8C258A8-71BD-AB46-913E-64C8BBFA8316}"/>
          </ac:spMkLst>
        </pc:spChg>
        <pc:spChg chg="mod">
          <ac:chgData name="Thamme Gowda" userId="12e7dc1a-9ec1-483b-8fec-8bf40b470ec1" providerId="ADAL" clId="{99C49EB0-0323-AA46-AB32-7CA6958FE72D}" dt="2022-01-24T18:56:54.976" v="3869" actId="114"/>
          <ac:spMkLst>
            <pc:docMk/>
            <pc:sldMk cId="1233715029" sldId="958"/>
            <ac:spMk id="178" creationId="{6A7AFB15-40A1-9D49-9F5E-F1B59B27E236}"/>
          </ac:spMkLst>
        </pc:spChg>
        <pc:spChg chg="mod">
          <ac:chgData name="Thamme Gowda" userId="12e7dc1a-9ec1-483b-8fec-8bf40b470ec1" providerId="ADAL" clId="{99C49EB0-0323-AA46-AB32-7CA6958FE72D}" dt="2022-01-24T18:56:54.976" v="3869" actId="114"/>
          <ac:spMkLst>
            <pc:docMk/>
            <pc:sldMk cId="1233715029" sldId="958"/>
            <ac:spMk id="179" creationId="{C6669257-49C3-F844-94C9-27394E439E63}"/>
          </ac:spMkLst>
        </pc:spChg>
        <pc:spChg chg="mod">
          <ac:chgData name="Thamme Gowda" userId="12e7dc1a-9ec1-483b-8fec-8bf40b470ec1" providerId="ADAL" clId="{99C49EB0-0323-AA46-AB32-7CA6958FE72D}" dt="2022-01-24T18:56:54.976" v="3869" actId="114"/>
          <ac:spMkLst>
            <pc:docMk/>
            <pc:sldMk cId="1233715029" sldId="958"/>
            <ac:spMk id="180" creationId="{391A68EC-C19C-134D-97F8-9845DC70531A}"/>
          </ac:spMkLst>
        </pc:spChg>
        <pc:spChg chg="mod">
          <ac:chgData name="Thamme Gowda" userId="12e7dc1a-9ec1-483b-8fec-8bf40b470ec1" providerId="ADAL" clId="{99C49EB0-0323-AA46-AB32-7CA6958FE72D}" dt="2022-01-24T18:56:54.976" v="3869" actId="114"/>
          <ac:spMkLst>
            <pc:docMk/>
            <pc:sldMk cId="1233715029" sldId="958"/>
            <ac:spMk id="181" creationId="{E5AD2A1A-CB17-D446-8EB5-9FA546F5E32F}"/>
          </ac:spMkLst>
        </pc:spChg>
        <pc:spChg chg="mod">
          <ac:chgData name="Thamme Gowda" userId="12e7dc1a-9ec1-483b-8fec-8bf40b470ec1" providerId="ADAL" clId="{99C49EB0-0323-AA46-AB32-7CA6958FE72D}" dt="2022-01-24T18:56:54.976" v="3869" actId="114"/>
          <ac:spMkLst>
            <pc:docMk/>
            <pc:sldMk cId="1233715029" sldId="958"/>
            <ac:spMk id="182" creationId="{328025EB-B966-E24A-8BD9-85545C8A545B}"/>
          </ac:spMkLst>
        </pc:spChg>
        <pc:spChg chg="mod">
          <ac:chgData name="Thamme Gowda" userId="12e7dc1a-9ec1-483b-8fec-8bf40b470ec1" providerId="ADAL" clId="{99C49EB0-0323-AA46-AB32-7CA6958FE72D}" dt="2022-01-24T18:56:54.976" v="3869" actId="114"/>
          <ac:spMkLst>
            <pc:docMk/>
            <pc:sldMk cId="1233715029" sldId="958"/>
            <ac:spMk id="193" creationId="{8D042AC7-A93E-AF40-A688-93157B17736D}"/>
          </ac:spMkLst>
        </pc:spChg>
        <pc:spChg chg="mod">
          <ac:chgData name="Thamme Gowda" userId="12e7dc1a-9ec1-483b-8fec-8bf40b470ec1" providerId="ADAL" clId="{99C49EB0-0323-AA46-AB32-7CA6958FE72D}" dt="2022-01-24T18:56:54.976" v="3869" actId="114"/>
          <ac:spMkLst>
            <pc:docMk/>
            <pc:sldMk cId="1233715029" sldId="958"/>
            <ac:spMk id="194" creationId="{09EEFDBD-A2A6-5646-B56E-43734AEC0D52}"/>
          </ac:spMkLst>
        </pc:spChg>
        <pc:spChg chg="mod">
          <ac:chgData name="Thamme Gowda" userId="12e7dc1a-9ec1-483b-8fec-8bf40b470ec1" providerId="ADAL" clId="{99C49EB0-0323-AA46-AB32-7CA6958FE72D}" dt="2022-01-24T18:56:54.976" v="3869" actId="114"/>
          <ac:spMkLst>
            <pc:docMk/>
            <pc:sldMk cId="1233715029" sldId="958"/>
            <ac:spMk id="195" creationId="{FDABA34D-E482-464D-B641-E7E670480CEE}"/>
          </ac:spMkLst>
        </pc:spChg>
        <pc:spChg chg="mod">
          <ac:chgData name="Thamme Gowda" userId="12e7dc1a-9ec1-483b-8fec-8bf40b470ec1" providerId="ADAL" clId="{99C49EB0-0323-AA46-AB32-7CA6958FE72D}" dt="2022-01-24T18:56:54.976" v="3869" actId="114"/>
          <ac:spMkLst>
            <pc:docMk/>
            <pc:sldMk cId="1233715029" sldId="958"/>
            <ac:spMk id="196" creationId="{D77A640E-21FD-2140-80DD-78F06582B7EA}"/>
          </ac:spMkLst>
        </pc:spChg>
        <pc:spChg chg="mod">
          <ac:chgData name="Thamme Gowda" userId="12e7dc1a-9ec1-483b-8fec-8bf40b470ec1" providerId="ADAL" clId="{99C49EB0-0323-AA46-AB32-7CA6958FE72D}" dt="2022-01-24T18:56:54.976" v="3869" actId="114"/>
          <ac:spMkLst>
            <pc:docMk/>
            <pc:sldMk cId="1233715029" sldId="958"/>
            <ac:spMk id="197" creationId="{A87190D1-2711-7144-95B5-4CB3C979011A}"/>
          </ac:spMkLst>
        </pc:spChg>
        <pc:spChg chg="mod">
          <ac:chgData name="Thamme Gowda" userId="12e7dc1a-9ec1-483b-8fec-8bf40b470ec1" providerId="ADAL" clId="{99C49EB0-0323-AA46-AB32-7CA6958FE72D}" dt="2022-01-24T18:56:33.953" v="3866" actId="114"/>
          <ac:spMkLst>
            <pc:docMk/>
            <pc:sldMk cId="1233715029" sldId="958"/>
            <ac:spMk id="198" creationId="{C5017348-5F7F-3949-BAD7-4792B56FF83A}"/>
          </ac:spMkLst>
        </pc:spChg>
        <pc:spChg chg="mod">
          <ac:chgData name="Thamme Gowda" userId="12e7dc1a-9ec1-483b-8fec-8bf40b470ec1" providerId="ADAL" clId="{99C49EB0-0323-AA46-AB32-7CA6958FE72D}" dt="2022-01-24T18:56:54.976" v="3869" actId="114"/>
          <ac:spMkLst>
            <pc:docMk/>
            <pc:sldMk cId="1233715029" sldId="958"/>
            <ac:spMk id="203" creationId="{764F435A-AFCC-BC4A-9AED-9830832B4B19}"/>
          </ac:spMkLst>
        </pc:spChg>
        <pc:spChg chg="mod">
          <ac:chgData name="Thamme Gowda" userId="12e7dc1a-9ec1-483b-8fec-8bf40b470ec1" providerId="ADAL" clId="{99C49EB0-0323-AA46-AB32-7CA6958FE72D}" dt="2022-01-24T18:56:54.976" v="3869" actId="114"/>
          <ac:spMkLst>
            <pc:docMk/>
            <pc:sldMk cId="1233715029" sldId="958"/>
            <ac:spMk id="204" creationId="{52CDF1F1-7C9E-2043-B73E-7A4E1B0DDF77}"/>
          </ac:spMkLst>
        </pc:spChg>
        <pc:spChg chg="mod">
          <ac:chgData name="Thamme Gowda" userId="12e7dc1a-9ec1-483b-8fec-8bf40b470ec1" providerId="ADAL" clId="{99C49EB0-0323-AA46-AB32-7CA6958FE72D}" dt="2022-01-24T18:56:54.976" v="3869" actId="114"/>
          <ac:spMkLst>
            <pc:docMk/>
            <pc:sldMk cId="1233715029" sldId="958"/>
            <ac:spMk id="205" creationId="{30D90CBC-4E4B-EF4E-8583-F10CAD3ECB5B}"/>
          </ac:spMkLst>
        </pc:spChg>
        <pc:spChg chg="mod">
          <ac:chgData name="Thamme Gowda" userId="12e7dc1a-9ec1-483b-8fec-8bf40b470ec1" providerId="ADAL" clId="{99C49EB0-0323-AA46-AB32-7CA6958FE72D}" dt="2022-01-24T18:56:54.976" v="3869" actId="114"/>
          <ac:spMkLst>
            <pc:docMk/>
            <pc:sldMk cId="1233715029" sldId="958"/>
            <ac:spMk id="206" creationId="{0D248DAD-207E-214D-BE70-1AF2C04F82F5}"/>
          </ac:spMkLst>
        </pc:spChg>
        <pc:spChg chg="mod">
          <ac:chgData name="Thamme Gowda" userId="12e7dc1a-9ec1-483b-8fec-8bf40b470ec1" providerId="ADAL" clId="{99C49EB0-0323-AA46-AB32-7CA6958FE72D}" dt="2022-01-24T18:56:54.976" v="3869" actId="114"/>
          <ac:spMkLst>
            <pc:docMk/>
            <pc:sldMk cId="1233715029" sldId="958"/>
            <ac:spMk id="207" creationId="{18FCC8E5-4056-FC4A-8A6E-2D33A4CD1473}"/>
          </ac:spMkLst>
        </pc:spChg>
        <pc:spChg chg="mod">
          <ac:chgData name="Thamme Gowda" userId="12e7dc1a-9ec1-483b-8fec-8bf40b470ec1" providerId="ADAL" clId="{99C49EB0-0323-AA46-AB32-7CA6958FE72D}" dt="2022-01-24T18:56:54.976" v="3869" actId="114"/>
          <ac:spMkLst>
            <pc:docMk/>
            <pc:sldMk cId="1233715029" sldId="958"/>
            <ac:spMk id="212" creationId="{06F796AB-F9E0-7245-A488-A2E93238CDB2}"/>
          </ac:spMkLst>
        </pc:spChg>
        <pc:spChg chg="mod">
          <ac:chgData name="Thamme Gowda" userId="12e7dc1a-9ec1-483b-8fec-8bf40b470ec1" providerId="ADAL" clId="{99C49EB0-0323-AA46-AB32-7CA6958FE72D}" dt="2022-01-24T18:56:54.976" v="3869" actId="114"/>
          <ac:spMkLst>
            <pc:docMk/>
            <pc:sldMk cId="1233715029" sldId="958"/>
            <ac:spMk id="213" creationId="{28C3FC23-2C6F-7C44-95F6-EED9C77889C1}"/>
          </ac:spMkLst>
        </pc:spChg>
        <pc:spChg chg="mod">
          <ac:chgData name="Thamme Gowda" userId="12e7dc1a-9ec1-483b-8fec-8bf40b470ec1" providerId="ADAL" clId="{99C49EB0-0323-AA46-AB32-7CA6958FE72D}" dt="2022-01-24T18:56:54.976" v="3869" actId="114"/>
          <ac:spMkLst>
            <pc:docMk/>
            <pc:sldMk cId="1233715029" sldId="958"/>
            <ac:spMk id="214" creationId="{E804B27C-AAC0-6F4B-9749-18925EA2F31A}"/>
          </ac:spMkLst>
        </pc:spChg>
        <pc:spChg chg="mod">
          <ac:chgData name="Thamme Gowda" userId="12e7dc1a-9ec1-483b-8fec-8bf40b470ec1" providerId="ADAL" clId="{99C49EB0-0323-AA46-AB32-7CA6958FE72D}" dt="2022-01-24T18:56:54.976" v="3869" actId="114"/>
          <ac:spMkLst>
            <pc:docMk/>
            <pc:sldMk cId="1233715029" sldId="958"/>
            <ac:spMk id="215" creationId="{80DF786F-39ED-4744-9133-F2DF1C7427CF}"/>
          </ac:spMkLst>
        </pc:spChg>
        <pc:spChg chg="mod">
          <ac:chgData name="Thamme Gowda" userId="12e7dc1a-9ec1-483b-8fec-8bf40b470ec1" providerId="ADAL" clId="{99C49EB0-0323-AA46-AB32-7CA6958FE72D}" dt="2022-01-24T18:56:33.953" v="3866" actId="114"/>
          <ac:spMkLst>
            <pc:docMk/>
            <pc:sldMk cId="1233715029" sldId="958"/>
            <ac:spMk id="242" creationId="{141E2339-1D4B-3343-BD61-881BEBC30400}"/>
          </ac:spMkLst>
        </pc:spChg>
        <pc:spChg chg="mod">
          <ac:chgData name="Thamme Gowda" userId="12e7dc1a-9ec1-483b-8fec-8bf40b470ec1" providerId="ADAL" clId="{99C49EB0-0323-AA46-AB32-7CA6958FE72D}" dt="2022-01-24T18:57:07.254" v="3881" actId="20577"/>
          <ac:spMkLst>
            <pc:docMk/>
            <pc:sldMk cId="1233715029" sldId="958"/>
            <ac:spMk id="243" creationId="{BA7A4408-820E-6C43-8D56-B8CA8D7F5123}"/>
          </ac:spMkLst>
        </pc:spChg>
        <pc:spChg chg="mod">
          <ac:chgData name="Thamme Gowda" userId="12e7dc1a-9ec1-483b-8fec-8bf40b470ec1" providerId="ADAL" clId="{99C49EB0-0323-AA46-AB32-7CA6958FE72D}" dt="2022-01-24T18:56:33.953" v="3866" actId="114"/>
          <ac:spMkLst>
            <pc:docMk/>
            <pc:sldMk cId="1233715029" sldId="958"/>
            <ac:spMk id="244" creationId="{9F01BB0B-525C-054B-BA17-9B21C73CC9E0}"/>
          </ac:spMkLst>
        </pc:spChg>
        <pc:spChg chg="mod">
          <ac:chgData name="Thamme Gowda" userId="12e7dc1a-9ec1-483b-8fec-8bf40b470ec1" providerId="ADAL" clId="{99C49EB0-0323-AA46-AB32-7CA6958FE72D}" dt="2022-01-24T18:56:33.953" v="3866" actId="114"/>
          <ac:spMkLst>
            <pc:docMk/>
            <pc:sldMk cId="1233715029" sldId="958"/>
            <ac:spMk id="245" creationId="{060079CD-66AF-E445-BB81-F1157D2E3167}"/>
          </ac:spMkLst>
        </pc:spChg>
        <pc:grpChg chg="mod">
          <ac:chgData name="Thamme Gowda" userId="12e7dc1a-9ec1-483b-8fec-8bf40b470ec1" providerId="ADAL" clId="{99C49EB0-0323-AA46-AB32-7CA6958FE72D}" dt="2022-01-24T18:56:33.953" v="3866" actId="114"/>
          <ac:grpSpMkLst>
            <pc:docMk/>
            <pc:sldMk cId="1233715029" sldId="958"/>
            <ac:grpSpMk id="247" creationId="{9AB35DD3-5A45-7742-BDC4-2AE780816BEB}"/>
          </ac:grpSpMkLst>
        </pc:grpChg>
        <pc:grpChg chg="mod">
          <ac:chgData name="Thamme Gowda" userId="12e7dc1a-9ec1-483b-8fec-8bf40b470ec1" providerId="ADAL" clId="{99C49EB0-0323-AA46-AB32-7CA6958FE72D}" dt="2022-01-24T18:56:33.953" v="3866" actId="114"/>
          <ac:grpSpMkLst>
            <pc:docMk/>
            <pc:sldMk cId="1233715029" sldId="958"/>
            <ac:grpSpMk id="251" creationId="{AAFA504F-889E-9441-96EE-0C1F4A065011}"/>
          </ac:grpSpMkLst>
        </pc:grpChg>
        <pc:grpChg chg="mod">
          <ac:chgData name="Thamme Gowda" userId="12e7dc1a-9ec1-483b-8fec-8bf40b470ec1" providerId="ADAL" clId="{99C49EB0-0323-AA46-AB32-7CA6958FE72D}" dt="2022-01-24T18:56:33.953" v="3866" actId="114"/>
          <ac:grpSpMkLst>
            <pc:docMk/>
            <pc:sldMk cId="1233715029" sldId="958"/>
            <ac:grpSpMk id="259" creationId="{DD237D1A-1A1D-454E-B9FD-D9FD0B1C38FB}"/>
          </ac:grpSpMkLst>
        </pc:grpChg>
        <pc:graphicFrameChg chg="add del mod">
          <ac:chgData name="Thamme Gowda" userId="12e7dc1a-9ec1-483b-8fec-8bf40b470ec1" providerId="ADAL" clId="{99C49EB0-0323-AA46-AB32-7CA6958FE72D}" dt="2022-01-24T18:56:20.825" v="3862" actId="478"/>
          <ac:graphicFrameMkLst>
            <pc:docMk/>
            <pc:sldMk cId="1233715029" sldId="958"/>
            <ac:graphicFrameMk id="3" creationId="{A06668C1-AE58-3A4E-BEE9-614B742AEDA4}"/>
          </ac:graphicFrameMkLst>
        </pc:graphicFrameChg>
        <pc:picChg chg="add del mod">
          <ac:chgData name="Thamme Gowda" userId="12e7dc1a-9ec1-483b-8fec-8bf40b470ec1" providerId="ADAL" clId="{99C49EB0-0323-AA46-AB32-7CA6958FE72D}" dt="2022-01-25T02:39:26.791" v="8626"/>
          <ac:picMkLst>
            <pc:docMk/>
            <pc:sldMk cId="1233715029" sldId="958"/>
            <ac:picMk id="3" creationId="{54FC5561-EC83-C74D-BE96-A07BA283D014}"/>
          </ac:picMkLst>
        </pc:picChg>
        <pc:picChg chg="add del mod">
          <ac:chgData name="Thamme Gowda" userId="12e7dc1a-9ec1-483b-8fec-8bf40b470ec1" providerId="ADAL" clId="{99C49EB0-0323-AA46-AB32-7CA6958FE72D}" dt="2022-01-25T06:01:05.621" v="9812"/>
          <ac:picMkLst>
            <pc:docMk/>
            <pc:sldMk cId="1233715029" sldId="958"/>
            <ac:picMk id="5" creationId="{EFD97D70-276B-C84B-AFD3-A6892B10001B}"/>
          </ac:picMkLst>
        </pc:picChg>
        <pc:cxnChg chg="mod">
          <ac:chgData name="Thamme Gowda" userId="12e7dc1a-9ec1-483b-8fec-8bf40b470ec1" providerId="ADAL" clId="{99C49EB0-0323-AA46-AB32-7CA6958FE72D}" dt="2022-01-24T18:56:33.953" v="3866" actId="114"/>
          <ac:cxnSpMkLst>
            <pc:docMk/>
            <pc:sldMk cId="1233715029" sldId="958"/>
            <ac:cxnSpMk id="174" creationId="{4B94895A-5B70-CE4B-8BF2-F8B06A1B32F1}"/>
          </ac:cxnSpMkLst>
        </pc:cxnChg>
        <pc:cxnChg chg="mod">
          <ac:chgData name="Thamme Gowda" userId="12e7dc1a-9ec1-483b-8fec-8bf40b470ec1" providerId="ADAL" clId="{99C49EB0-0323-AA46-AB32-7CA6958FE72D}" dt="2022-01-24T18:56:33.953" v="3866" actId="114"/>
          <ac:cxnSpMkLst>
            <pc:docMk/>
            <pc:sldMk cId="1233715029" sldId="958"/>
            <ac:cxnSpMk id="175" creationId="{C393425C-2FAE-4C40-A32F-554B373FF610}"/>
          </ac:cxnSpMkLst>
        </pc:cxnChg>
        <pc:cxnChg chg="mod">
          <ac:chgData name="Thamme Gowda" userId="12e7dc1a-9ec1-483b-8fec-8bf40b470ec1" providerId="ADAL" clId="{99C49EB0-0323-AA46-AB32-7CA6958FE72D}" dt="2022-01-24T18:56:33.953" v="3866" actId="114"/>
          <ac:cxnSpMkLst>
            <pc:docMk/>
            <pc:sldMk cId="1233715029" sldId="958"/>
            <ac:cxnSpMk id="176" creationId="{21C8EC0E-538B-D94B-A0F6-9A9E580D6708}"/>
          </ac:cxnSpMkLst>
        </pc:cxnChg>
        <pc:cxnChg chg="mod">
          <ac:chgData name="Thamme Gowda" userId="12e7dc1a-9ec1-483b-8fec-8bf40b470ec1" providerId="ADAL" clId="{99C49EB0-0323-AA46-AB32-7CA6958FE72D}" dt="2022-01-24T18:56:33.953" v="3866" actId="114"/>
          <ac:cxnSpMkLst>
            <pc:docMk/>
            <pc:sldMk cId="1233715029" sldId="958"/>
            <ac:cxnSpMk id="177" creationId="{8FCF879B-82FC-5D43-BF24-81AE067D0B18}"/>
          </ac:cxnSpMkLst>
        </pc:cxnChg>
        <pc:cxnChg chg="mod">
          <ac:chgData name="Thamme Gowda" userId="12e7dc1a-9ec1-483b-8fec-8bf40b470ec1" providerId="ADAL" clId="{99C49EB0-0323-AA46-AB32-7CA6958FE72D}" dt="2022-01-24T18:56:33.953" v="3866" actId="114"/>
          <ac:cxnSpMkLst>
            <pc:docMk/>
            <pc:sldMk cId="1233715029" sldId="958"/>
            <ac:cxnSpMk id="189" creationId="{E2635747-206F-8947-8210-EA2BBB83F6C0}"/>
          </ac:cxnSpMkLst>
        </pc:cxnChg>
        <pc:cxnChg chg="mod">
          <ac:chgData name="Thamme Gowda" userId="12e7dc1a-9ec1-483b-8fec-8bf40b470ec1" providerId="ADAL" clId="{99C49EB0-0323-AA46-AB32-7CA6958FE72D}" dt="2022-01-24T18:56:33.953" v="3866" actId="114"/>
          <ac:cxnSpMkLst>
            <pc:docMk/>
            <pc:sldMk cId="1233715029" sldId="958"/>
            <ac:cxnSpMk id="190" creationId="{2085F2FB-3A82-3147-B2FD-B6B19C975CBB}"/>
          </ac:cxnSpMkLst>
        </pc:cxnChg>
        <pc:cxnChg chg="mod">
          <ac:chgData name="Thamme Gowda" userId="12e7dc1a-9ec1-483b-8fec-8bf40b470ec1" providerId="ADAL" clId="{99C49EB0-0323-AA46-AB32-7CA6958FE72D}" dt="2022-01-24T18:56:33.953" v="3866" actId="114"/>
          <ac:cxnSpMkLst>
            <pc:docMk/>
            <pc:sldMk cId="1233715029" sldId="958"/>
            <ac:cxnSpMk id="191" creationId="{8B59A35A-6B96-9948-9FF1-DED7605CA116}"/>
          </ac:cxnSpMkLst>
        </pc:cxnChg>
        <pc:cxnChg chg="mod">
          <ac:chgData name="Thamme Gowda" userId="12e7dc1a-9ec1-483b-8fec-8bf40b470ec1" providerId="ADAL" clId="{99C49EB0-0323-AA46-AB32-7CA6958FE72D}" dt="2022-01-24T18:56:33.953" v="3866" actId="114"/>
          <ac:cxnSpMkLst>
            <pc:docMk/>
            <pc:sldMk cId="1233715029" sldId="958"/>
            <ac:cxnSpMk id="192" creationId="{451CEEE3-CCD0-6248-BD30-AC7511CF3E50}"/>
          </ac:cxnSpMkLst>
        </pc:cxnChg>
        <pc:cxnChg chg="mod">
          <ac:chgData name="Thamme Gowda" userId="12e7dc1a-9ec1-483b-8fec-8bf40b470ec1" providerId="ADAL" clId="{99C49EB0-0323-AA46-AB32-7CA6958FE72D}" dt="2022-01-24T18:56:33.953" v="3866" actId="114"/>
          <ac:cxnSpMkLst>
            <pc:docMk/>
            <pc:sldMk cId="1233715029" sldId="958"/>
            <ac:cxnSpMk id="216" creationId="{2E3490EB-8659-7749-9E9C-014767DB9B73}"/>
          </ac:cxnSpMkLst>
        </pc:cxnChg>
        <pc:cxnChg chg="mod">
          <ac:chgData name="Thamme Gowda" userId="12e7dc1a-9ec1-483b-8fec-8bf40b470ec1" providerId="ADAL" clId="{99C49EB0-0323-AA46-AB32-7CA6958FE72D}" dt="2022-01-24T18:56:33.953" v="3866" actId="114"/>
          <ac:cxnSpMkLst>
            <pc:docMk/>
            <pc:sldMk cId="1233715029" sldId="958"/>
            <ac:cxnSpMk id="217" creationId="{24452D8E-CE15-BE40-A52D-4F0059894720}"/>
          </ac:cxnSpMkLst>
        </pc:cxnChg>
        <pc:cxnChg chg="mod">
          <ac:chgData name="Thamme Gowda" userId="12e7dc1a-9ec1-483b-8fec-8bf40b470ec1" providerId="ADAL" clId="{99C49EB0-0323-AA46-AB32-7CA6958FE72D}" dt="2022-01-24T18:56:33.953" v="3866" actId="114"/>
          <ac:cxnSpMkLst>
            <pc:docMk/>
            <pc:sldMk cId="1233715029" sldId="958"/>
            <ac:cxnSpMk id="218" creationId="{5D5CA9C9-806A-F143-8FCC-72FCCB6159A4}"/>
          </ac:cxnSpMkLst>
        </pc:cxnChg>
        <pc:cxnChg chg="mod">
          <ac:chgData name="Thamme Gowda" userId="12e7dc1a-9ec1-483b-8fec-8bf40b470ec1" providerId="ADAL" clId="{99C49EB0-0323-AA46-AB32-7CA6958FE72D}" dt="2022-01-24T18:56:33.953" v="3866" actId="114"/>
          <ac:cxnSpMkLst>
            <pc:docMk/>
            <pc:sldMk cId="1233715029" sldId="958"/>
            <ac:cxnSpMk id="219" creationId="{B32E33A5-31BB-B440-A5AD-CC89E3E05CF4}"/>
          </ac:cxnSpMkLst>
        </pc:cxnChg>
        <pc:cxnChg chg="mod">
          <ac:chgData name="Thamme Gowda" userId="12e7dc1a-9ec1-483b-8fec-8bf40b470ec1" providerId="ADAL" clId="{99C49EB0-0323-AA46-AB32-7CA6958FE72D}" dt="2022-01-24T18:56:33.953" v="3866" actId="114"/>
          <ac:cxnSpMkLst>
            <pc:docMk/>
            <pc:sldMk cId="1233715029" sldId="958"/>
            <ac:cxnSpMk id="220" creationId="{5C81B735-EA6F-194D-8E3D-F7EB9C06A95E}"/>
          </ac:cxnSpMkLst>
        </pc:cxnChg>
        <pc:cxnChg chg="mod">
          <ac:chgData name="Thamme Gowda" userId="12e7dc1a-9ec1-483b-8fec-8bf40b470ec1" providerId="ADAL" clId="{99C49EB0-0323-AA46-AB32-7CA6958FE72D}" dt="2022-01-24T18:56:33.953" v="3866" actId="114"/>
          <ac:cxnSpMkLst>
            <pc:docMk/>
            <pc:sldMk cId="1233715029" sldId="958"/>
            <ac:cxnSpMk id="221" creationId="{3BE24066-BA61-6A41-B5FE-D2013B3EA4DC}"/>
          </ac:cxnSpMkLst>
        </pc:cxnChg>
        <pc:cxnChg chg="mod">
          <ac:chgData name="Thamme Gowda" userId="12e7dc1a-9ec1-483b-8fec-8bf40b470ec1" providerId="ADAL" clId="{99C49EB0-0323-AA46-AB32-7CA6958FE72D}" dt="2022-01-24T18:56:33.953" v="3866" actId="114"/>
          <ac:cxnSpMkLst>
            <pc:docMk/>
            <pc:sldMk cId="1233715029" sldId="958"/>
            <ac:cxnSpMk id="222" creationId="{F699EC3E-27E5-CE4B-8707-C0F7533AC48C}"/>
          </ac:cxnSpMkLst>
        </pc:cxnChg>
        <pc:cxnChg chg="mod">
          <ac:chgData name="Thamme Gowda" userId="12e7dc1a-9ec1-483b-8fec-8bf40b470ec1" providerId="ADAL" clId="{99C49EB0-0323-AA46-AB32-7CA6958FE72D}" dt="2022-01-24T18:56:33.953" v="3866" actId="114"/>
          <ac:cxnSpMkLst>
            <pc:docMk/>
            <pc:sldMk cId="1233715029" sldId="958"/>
            <ac:cxnSpMk id="223" creationId="{FF39763C-650B-9348-BF58-843E94094F98}"/>
          </ac:cxnSpMkLst>
        </pc:cxnChg>
        <pc:cxnChg chg="mod">
          <ac:chgData name="Thamme Gowda" userId="12e7dc1a-9ec1-483b-8fec-8bf40b470ec1" providerId="ADAL" clId="{99C49EB0-0323-AA46-AB32-7CA6958FE72D}" dt="2022-01-24T18:56:33.953" v="3866" actId="114"/>
          <ac:cxnSpMkLst>
            <pc:docMk/>
            <pc:sldMk cId="1233715029" sldId="958"/>
            <ac:cxnSpMk id="256" creationId="{331BC219-D08A-9440-8CBC-43BDEBF0D74C}"/>
          </ac:cxnSpMkLst>
        </pc:cxnChg>
        <pc:cxnChg chg="mod">
          <ac:chgData name="Thamme Gowda" userId="12e7dc1a-9ec1-483b-8fec-8bf40b470ec1" providerId="ADAL" clId="{99C49EB0-0323-AA46-AB32-7CA6958FE72D}" dt="2022-01-24T18:56:54.976" v="3869" actId="114"/>
          <ac:cxnSpMkLst>
            <pc:docMk/>
            <pc:sldMk cId="1233715029" sldId="958"/>
            <ac:cxnSpMk id="257" creationId="{BF710BC9-C4C2-3245-AA92-897AA64E06F8}"/>
          </ac:cxnSpMkLst>
        </pc:cxnChg>
      </pc:sldChg>
      <pc:sldChg chg="del">
        <pc:chgData name="Thamme Gowda" userId="12e7dc1a-9ec1-483b-8fec-8bf40b470ec1" providerId="ADAL" clId="{99C49EB0-0323-AA46-AB32-7CA6958FE72D}" dt="2022-01-25T01:55:23.069" v="7880" actId="2696"/>
        <pc:sldMkLst>
          <pc:docMk/>
          <pc:sldMk cId="1681578969" sldId="959"/>
        </pc:sldMkLst>
      </pc:sldChg>
      <pc:sldChg chg="addSp delSp modSp mod modTransition modAnim">
        <pc:chgData name="Thamme Gowda" userId="12e7dc1a-9ec1-483b-8fec-8bf40b470ec1" providerId="ADAL" clId="{99C49EB0-0323-AA46-AB32-7CA6958FE72D}" dt="2022-01-25T21:10:23.269" v="12614"/>
        <pc:sldMkLst>
          <pc:docMk/>
          <pc:sldMk cId="3915162549" sldId="960"/>
        </pc:sldMkLst>
        <pc:spChg chg="mod">
          <ac:chgData name="Thamme Gowda" userId="12e7dc1a-9ec1-483b-8fec-8bf40b470ec1" providerId="ADAL" clId="{99C49EB0-0323-AA46-AB32-7CA6958FE72D}" dt="2022-01-24T00:56:04.529" v="1127" actId="20577"/>
          <ac:spMkLst>
            <pc:docMk/>
            <pc:sldMk cId="3915162549" sldId="960"/>
            <ac:spMk id="2" creationId="{F2A1E5AE-6225-A34B-9094-5574A8292E66}"/>
          </ac:spMkLst>
        </pc:spChg>
        <pc:spChg chg="add mod">
          <ac:chgData name="Thamme Gowda" userId="12e7dc1a-9ec1-483b-8fec-8bf40b470ec1" providerId="ADAL" clId="{99C49EB0-0323-AA46-AB32-7CA6958FE72D}" dt="2022-01-25T00:27:10.848" v="7744" actId="1076"/>
          <ac:spMkLst>
            <pc:docMk/>
            <pc:sldMk cId="3915162549" sldId="960"/>
            <ac:spMk id="3" creationId="{D302C860-5492-1B46-833A-B58B216B69E1}"/>
          </ac:spMkLst>
        </pc:spChg>
        <pc:spChg chg="mod">
          <ac:chgData name="Thamme Gowda" userId="12e7dc1a-9ec1-483b-8fec-8bf40b470ec1" providerId="ADAL" clId="{99C49EB0-0323-AA46-AB32-7CA6958FE72D}" dt="2022-01-25T20:51:50.583" v="12570" actId="1076"/>
          <ac:spMkLst>
            <pc:docMk/>
            <pc:sldMk cId="3915162549" sldId="960"/>
            <ac:spMk id="10" creationId="{117D34F4-429C-634D-92EC-80972DAD5728}"/>
          </ac:spMkLst>
        </pc:spChg>
        <pc:graphicFrameChg chg="mod modGraphic">
          <ac:chgData name="Thamme Gowda" userId="12e7dc1a-9ec1-483b-8fec-8bf40b470ec1" providerId="ADAL" clId="{99C49EB0-0323-AA46-AB32-7CA6958FE72D}" dt="2022-01-25T21:10:23.269" v="12614"/>
          <ac:graphicFrameMkLst>
            <pc:docMk/>
            <pc:sldMk cId="3915162549" sldId="960"/>
            <ac:graphicFrameMk id="9" creationId="{704C09BD-FB57-2849-AC71-0D2E8205A721}"/>
          </ac:graphicFrameMkLst>
        </pc:graphicFrameChg>
        <pc:picChg chg="add del mod">
          <ac:chgData name="Thamme Gowda" userId="12e7dc1a-9ec1-483b-8fec-8bf40b470ec1" providerId="ADAL" clId="{99C49EB0-0323-AA46-AB32-7CA6958FE72D}" dt="2022-01-25T02:39:26.791" v="8626"/>
          <ac:picMkLst>
            <pc:docMk/>
            <pc:sldMk cId="3915162549" sldId="960"/>
            <ac:picMk id="6" creationId="{605C441D-2E66-B342-B7C5-E76C7D071EC2}"/>
          </ac:picMkLst>
        </pc:picChg>
        <pc:picChg chg="add del mod">
          <ac:chgData name="Thamme Gowda" userId="12e7dc1a-9ec1-483b-8fec-8bf40b470ec1" providerId="ADAL" clId="{99C49EB0-0323-AA46-AB32-7CA6958FE72D}" dt="2022-01-25T06:01:05.621" v="9812"/>
          <ac:picMkLst>
            <pc:docMk/>
            <pc:sldMk cId="3915162549" sldId="960"/>
            <ac:picMk id="7" creationId="{B6413981-B702-BB45-A952-5997F00D2171}"/>
          </ac:picMkLst>
        </pc:picChg>
      </pc:sldChg>
      <pc:sldChg chg="addSp delSp modSp mod modTransition modAnim">
        <pc:chgData name="Thamme Gowda" userId="12e7dc1a-9ec1-483b-8fec-8bf40b470ec1" providerId="ADAL" clId="{99C49EB0-0323-AA46-AB32-7CA6958FE72D}" dt="2022-01-25T19:44:20.322" v="11880" actId="14100"/>
        <pc:sldMkLst>
          <pc:docMk/>
          <pc:sldMk cId="3744278720" sldId="961"/>
        </pc:sldMkLst>
        <pc:spChg chg="mod">
          <ac:chgData name="Thamme Gowda" userId="12e7dc1a-9ec1-483b-8fec-8bf40b470ec1" providerId="ADAL" clId="{99C49EB0-0323-AA46-AB32-7CA6958FE72D}" dt="2022-01-25T19:44:20.322" v="11880" actId="14100"/>
          <ac:spMkLst>
            <pc:docMk/>
            <pc:sldMk cId="3744278720" sldId="961"/>
            <ac:spMk id="3" creationId="{B65A9826-14DE-1F44-82EC-D9187B18BEDE}"/>
          </ac:spMkLst>
        </pc:spChg>
        <pc:spChg chg="add del mod">
          <ac:chgData name="Thamme Gowda" userId="12e7dc1a-9ec1-483b-8fec-8bf40b470ec1" providerId="ADAL" clId="{99C49EB0-0323-AA46-AB32-7CA6958FE72D}" dt="2022-01-24T22:28:31.321" v="7202"/>
          <ac:spMkLst>
            <pc:docMk/>
            <pc:sldMk cId="3744278720" sldId="961"/>
            <ac:spMk id="6" creationId="{43524A51-5E11-AC45-BF81-9507A89D76C4}"/>
          </ac:spMkLst>
        </pc:spChg>
        <pc:spChg chg="add mod">
          <ac:chgData name="Thamme Gowda" userId="12e7dc1a-9ec1-483b-8fec-8bf40b470ec1" providerId="ADAL" clId="{99C49EB0-0323-AA46-AB32-7CA6958FE72D}" dt="2022-01-25T17:23:16.879" v="10317" actId="1076"/>
          <ac:spMkLst>
            <pc:docMk/>
            <pc:sldMk cId="3744278720" sldId="961"/>
            <ac:spMk id="7" creationId="{056BCA6E-33F6-924F-8CBA-4047A499B24F}"/>
          </ac:spMkLst>
        </pc:spChg>
        <pc:picChg chg="add del mod">
          <ac:chgData name="Thamme Gowda" userId="12e7dc1a-9ec1-483b-8fec-8bf40b470ec1" providerId="ADAL" clId="{99C49EB0-0323-AA46-AB32-7CA6958FE72D}" dt="2022-01-25T02:39:26.791" v="8626"/>
          <ac:picMkLst>
            <pc:docMk/>
            <pc:sldMk cId="3744278720" sldId="961"/>
            <ac:picMk id="6" creationId="{F88A86BE-B4C3-1845-ADF9-617693BACC8A}"/>
          </ac:picMkLst>
        </pc:picChg>
        <pc:picChg chg="add del mod">
          <ac:chgData name="Thamme Gowda" userId="12e7dc1a-9ec1-483b-8fec-8bf40b470ec1" providerId="ADAL" clId="{99C49EB0-0323-AA46-AB32-7CA6958FE72D}" dt="2022-01-25T06:01:05.621" v="9812"/>
          <ac:picMkLst>
            <pc:docMk/>
            <pc:sldMk cId="3744278720" sldId="961"/>
            <ac:picMk id="8" creationId="{05B9D68F-6750-BC40-A651-00F4626155CC}"/>
          </ac:picMkLst>
        </pc:picChg>
      </pc:sldChg>
      <pc:sldChg chg="addSp delSp modSp mod modTransition modAnim">
        <pc:chgData name="Thamme Gowda" userId="12e7dc1a-9ec1-483b-8fec-8bf40b470ec1" providerId="ADAL" clId="{99C49EB0-0323-AA46-AB32-7CA6958FE72D}" dt="2022-01-25T20:02:15.966" v="12529" actId="1076"/>
        <pc:sldMkLst>
          <pc:docMk/>
          <pc:sldMk cId="3759948331" sldId="962"/>
        </pc:sldMkLst>
        <pc:spChg chg="add del mod">
          <ac:chgData name="Thamme Gowda" userId="12e7dc1a-9ec1-483b-8fec-8bf40b470ec1" providerId="ADAL" clId="{99C49EB0-0323-AA46-AB32-7CA6958FE72D}" dt="2022-01-24T22:04:43.766" v="6634" actId="478"/>
          <ac:spMkLst>
            <pc:docMk/>
            <pc:sldMk cId="3759948331" sldId="962"/>
            <ac:spMk id="3" creationId="{011E72B3-6C1A-5246-BA68-DDF69F5BBF03}"/>
          </ac:spMkLst>
        </pc:spChg>
        <pc:spChg chg="add mod">
          <ac:chgData name="Thamme Gowda" userId="12e7dc1a-9ec1-483b-8fec-8bf40b470ec1" providerId="ADAL" clId="{99C49EB0-0323-AA46-AB32-7CA6958FE72D}" dt="2022-01-25T20:02:15.966" v="12529" actId="1076"/>
          <ac:spMkLst>
            <pc:docMk/>
            <pc:sldMk cId="3759948331" sldId="962"/>
            <ac:spMk id="8" creationId="{8340CAA3-EAB7-7540-A6F1-747D2641E84B}"/>
          </ac:spMkLst>
        </pc:spChg>
        <pc:spChg chg="mod">
          <ac:chgData name="Thamme Gowda" userId="12e7dc1a-9ec1-483b-8fec-8bf40b470ec1" providerId="ADAL" clId="{99C49EB0-0323-AA46-AB32-7CA6958FE72D}" dt="2022-01-25T20:02:11.574" v="12528" actId="114"/>
          <ac:spMkLst>
            <pc:docMk/>
            <pc:sldMk cId="3759948331" sldId="962"/>
            <ac:spMk id="10" creationId="{D857314E-C59C-6E4B-B1C7-35EE828FD0CB}"/>
          </ac:spMkLst>
        </pc:spChg>
        <pc:spChg chg="mod">
          <ac:chgData name="Thamme Gowda" userId="12e7dc1a-9ec1-483b-8fec-8bf40b470ec1" providerId="ADAL" clId="{99C49EB0-0323-AA46-AB32-7CA6958FE72D}" dt="2022-01-25T20:02:08.313" v="12527" actId="114"/>
          <ac:spMkLst>
            <pc:docMk/>
            <pc:sldMk cId="3759948331" sldId="962"/>
            <ac:spMk id="19" creationId="{EBCD8668-1ADA-5146-98E9-069C04FB5852}"/>
          </ac:spMkLst>
        </pc:spChg>
        <pc:picChg chg="add del mod">
          <ac:chgData name="Thamme Gowda" userId="12e7dc1a-9ec1-483b-8fec-8bf40b470ec1" providerId="ADAL" clId="{99C49EB0-0323-AA46-AB32-7CA6958FE72D}" dt="2022-01-25T02:39:26.791" v="8626"/>
          <ac:picMkLst>
            <pc:docMk/>
            <pc:sldMk cId="3759948331" sldId="962"/>
            <ac:picMk id="3" creationId="{84D104D5-1503-3646-A5EF-45937E99DEC7}"/>
          </ac:picMkLst>
        </pc:picChg>
        <pc:picChg chg="add del mod">
          <ac:chgData name="Thamme Gowda" userId="12e7dc1a-9ec1-483b-8fec-8bf40b470ec1" providerId="ADAL" clId="{99C49EB0-0323-AA46-AB32-7CA6958FE72D}" dt="2022-01-25T06:01:05.621" v="9812"/>
          <ac:picMkLst>
            <pc:docMk/>
            <pc:sldMk cId="3759948331" sldId="962"/>
            <ac:picMk id="6" creationId="{00152D30-3504-B34F-9AB3-29288404A997}"/>
          </ac:picMkLst>
        </pc:picChg>
        <pc:picChg chg="mod">
          <ac:chgData name="Thamme Gowda" userId="12e7dc1a-9ec1-483b-8fec-8bf40b470ec1" providerId="ADAL" clId="{99C49EB0-0323-AA46-AB32-7CA6958FE72D}" dt="2022-01-25T20:00:58.016" v="12405" actId="1076"/>
          <ac:picMkLst>
            <pc:docMk/>
            <pc:sldMk cId="3759948331" sldId="962"/>
            <ac:picMk id="7" creationId="{3D9CBB5A-BF0A-F641-AC7B-8369CFEDFD95}"/>
          </ac:picMkLst>
        </pc:picChg>
        <pc:picChg chg="mod">
          <ac:chgData name="Thamme Gowda" userId="12e7dc1a-9ec1-483b-8fec-8bf40b470ec1" providerId="ADAL" clId="{99C49EB0-0323-AA46-AB32-7CA6958FE72D}" dt="2022-01-25T20:01:03.983" v="12408" actId="1076"/>
          <ac:picMkLst>
            <pc:docMk/>
            <pc:sldMk cId="3759948331" sldId="962"/>
            <ac:picMk id="9" creationId="{33418023-117E-D344-82CB-5045F16E3320}"/>
          </ac:picMkLst>
        </pc:picChg>
      </pc:sldChg>
      <pc:sldChg chg="addSp delSp modSp mod modTransition modAnim">
        <pc:chgData name="Thamme Gowda" userId="12e7dc1a-9ec1-483b-8fec-8bf40b470ec1" providerId="ADAL" clId="{99C49EB0-0323-AA46-AB32-7CA6958FE72D}" dt="2022-01-25T19:11:21.696" v="11269"/>
        <pc:sldMkLst>
          <pc:docMk/>
          <pc:sldMk cId="4040316260" sldId="963"/>
        </pc:sldMkLst>
        <pc:picChg chg="add del mod">
          <ac:chgData name="Thamme Gowda" userId="12e7dc1a-9ec1-483b-8fec-8bf40b470ec1" providerId="ADAL" clId="{99C49EB0-0323-AA46-AB32-7CA6958FE72D}" dt="2022-01-25T02:39:26.791" v="8626"/>
          <ac:picMkLst>
            <pc:docMk/>
            <pc:sldMk cId="4040316260" sldId="963"/>
            <ac:picMk id="5" creationId="{9EF846D7-B19A-2F44-9399-5D3E73392C3F}"/>
          </ac:picMkLst>
        </pc:picChg>
        <pc:picChg chg="add del mod">
          <ac:chgData name="Thamme Gowda" userId="12e7dc1a-9ec1-483b-8fec-8bf40b470ec1" providerId="ADAL" clId="{99C49EB0-0323-AA46-AB32-7CA6958FE72D}" dt="2022-01-25T04:39:54.051" v="9792"/>
          <ac:picMkLst>
            <pc:docMk/>
            <pc:sldMk cId="4040316260" sldId="963"/>
            <ac:picMk id="6" creationId="{FB87EB9B-371C-4C43-AA35-43712252CCBD}"/>
          </ac:picMkLst>
        </pc:picChg>
        <pc:picChg chg="add del mod">
          <ac:chgData name="Thamme Gowda" userId="12e7dc1a-9ec1-483b-8fec-8bf40b470ec1" providerId="ADAL" clId="{99C49EB0-0323-AA46-AB32-7CA6958FE72D}" dt="2022-01-25T06:01:05.621" v="9812"/>
          <ac:picMkLst>
            <pc:docMk/>
            <pc:sldMk cId="4040316260" sldId="963"/>
            <ac:picMk id="13" creationId="{45221E9C-85F2-7249-80B2-E9CDBA83DBB5}"/>
          </ac:picMkLst>
        </pc:picChg>
      </pc:sldChg>
      <pc:sldChg chg="addSp delSp modSp mod modTransition modAnim">
        <pc:chgData name="Thamme Gowda" userId="12e7dc1a-9ec1-483b-8fec-8bf40b470ec1" providerId="ADAL" clId="{99C49EB0-0323-AA46-AB32-7CA6958FE72D}" dt="2022-01-25T20:02:56.305" v="12537"/>
        <pc:sldMkLst>
          <pc:docMk/>
          <pc:sldMk cId="1630880235" sldId="964"/>
        </pc:sldMkLst>
        <pc:spChg chg="mod">
          <ac:chgData name="Thamme Gowda" userId="12e7dc1a-9ec1-483b-8fec-8bf40b470ec1" providerId="ADAL" clId="{99C49EB0-0323-AA46-AB32-7CA6958FE72D}" dt="2022-01-24T19:07:39.699" v="4223" actId="207"/>
          <ac:spMkLst>
            <pc:docMk/>
            <pc:sldMk cId="1630880235" sldId="964"/>
            <ac:spMk id="3" creationId="{EA900515-C56F-7948-9986-28458F154A3A}"/>
          </ac:spMkLst>
        </pc:spChg>
        <pc:spChg chg="add mod">
          <ac:chgData name="Thamme Gowda" userId="12e7dc1a-9ec1-483b-8fec-8bf40b470ec1" providerId="ADAL" clId="{99C49EB0-0323-AA46-AB32-7CA6958FE72D}" dt="2022-01-24T20:23:23.478" v="5302" actId="20577"/>
          <ac:spMkLst>
            <pc:docMk/>
            <pc:sldMk cId="1630880235" sldId="964"/>
            <ac:spMk id="6" creationId="{569A1A60-3872-7E4A-97E3-58EEF7050ACE}"/>
          </ac:spMkLst>
        </pc:spChg>
        <pc:graphicFrameChg chg="mod">
          <ac:chgData name="Thamme Gowda" userId="12e7dc1a-9ec1-483b-8fec-8bf40b470ec1" providerId="ADAL" clId="{99C49EB0-0323-AA46-AB32-7CA6958FE72D}" dt="2022-01-25T20:02:56.305" v="12537"/>
          <ac:graphicFrameMkLst>
            <pc:docMk/>
            <pc:sldMk cId="1630880235" sldId="964"/>
            <ac:graphicFrameMk id="7" creationId="{9AD52180-7792-FB4A-BD79-1B5FFBA691C7}"/>
          </ac:graphicFrameMkLst>
        </pc:graphicFrameChg>
        <pc:picChg chg="add del mod">
          <ac:chgData name="Thamme Gowda" userId="12e7dc1a-9ec1-483b-8fec-8bf40b470ec1" providerId="ADAL" clId="{99C49EB0-0323-AA46-AB32-7CA6958FE72D}" dt="2022-01-25T02:39:26.791" v="8626"/>
          <ac:picMkLst>
            <pc:docMk/>
            <pc:sldMk cId="1630880235" sldId="964"/>
            <ac:picMk id="8" creationId="{B5ED5A5D-AAF6-BA47-885E-64F45F2D0861}"/>
          </ac:picMkLst>
        </pc:picChg>
        <pc:picChg chg="add del mod">
          <ac:chgData name="Thamme Gowda" userId="12e7dc1a-9ec1-483b-8fec-8bf40b470ec1" providerId="ADAL" clId="{99C49EB0-0323-AA46-AB32-7CA6958FE72D}" dt="2022-01-25T06:01:05.621" v="9812"/>
          <ac:picMkLst>
            <pc:docMk/>
            <pc:sldMk cId="1630880235" sldId="964"/>
            <ac:picMk id="9" creationId="{DE4380E3-F3F2-6F4D-88C4-94FC4B2F21A7}"/>
          </ac:picMkLst>
        </pc:picChg>
      </pc:sldChg>
      <pc:sldChg chg="addSp delSp modSp mod modTransition modAnim">
        <pc:chgData name="Thamme Gowda" userId="12e7dc1a-9ec1-483b-8fec-8bf40b470ec1" providerId="ADAL" clId="{99C49EB0-0323-AA46-AB32-7CA6958FE72D}" dt="2022-01-25T06:01:05.621" v="9812"/>
        <pc:sldMkLst>
          <pc:docMk/>
          <pc:sldMk cId="2919887116" sldId="965"/>
        </pc:sldMkLst>
        <pc:spChg chg="mod">
          <ac:chgData name="Thamme Gowda" userId="12e7dc1a-9ec1-483b-8fec-8bf40b470ec1" providerId="ADAL" clId="{99C49EB0-0323-AA46-AB32-7CA6958FE72D}" dt="2022-01-24T20:10:30.387" v="4543" actId="5793"/>
          <ac:spMkLst>
            <pc:docMk/>
            <pc:sldMk cId="2919887116" sldId="965"/>
            <ac:spMk id="3" creationId="{EA900515-C56F-7948-9986-28458F154A3A}"/>
          </ac:spMkLst>
        </pc:spChg>
        <pc:spChg chg="mod">
          <ac:chgData name="Thamme Gowda" userId="12e7dc1a-9ec1-483b-8fec-8bf40b470ec1" providerId="ADAL" clId="{99C49EB0-0323-AA46-AB32-7CA6958FE72D}" dt="2022-01-24T20:08:43.694" v="4480" actId="1076"/>
          <ac:spMkLst>
            <pc:docMk/>
            <pc:sldMk cId="2919887116" sldId="965"/>
            <ac:spMk id="7" creationId="{A6143AA7-FBDF-B848-B75E-32ECB8A10952}"/>
          </ac:spMkLst>
        </pc:spChg>
        <pc:spChg chg="add mod">
          <ac:chgData name="Thamme Gowda" userId="12e7dc1a-9ec1-483b-8fec-8bf40b470ec1" providerId="ADAL" clId="{99C49EB0-0323-AA46-AB32-7CA6958FE72D}" dt="2022-01-24T20:10:27.351" v="4542" actId="207"/>
          <ac:spMkLst>
            <pc:docMk/>
            <pc:sldMk cId="2919887116" sldId="965"/>
            <ac:spMk id="9" creationId="{0AE00317-30D7-354E-8E50-8D6FCE25122D}"/>
          </ac:spMkLst>
        </pc:spChg>
        <pc:graphicFrameChg chg="add mod modGraphic">
          <ac:chgData name="Thamme Gowda" userId="12e7dc1a-9ec1-483b-8fec-8bf40b470ec1" providerId="ADAL" clId="{99C49EB0-0323-AA46-AB32-7CA6958FE72D}" dt="2022-01-24T20:09:46.195" v="4481" actId="1076"/>
          <ac:graphicFrameMkLst>
            <pc:docMk/>
            <pc:sldMk cId="2919887116" sldId="965"/>
            <ac:graphicFrameMk id="8" creationId="{C3539492-D597-5B46-9763-C4A43CE69C81}"/>
          </ac:graphicFrameMkLst>
        </pc:graphicFrameChg>
        <pc:picChg chg="add del mod">
          <ac:chgData name="Thamme Gowda" userId="12e7dc1a-9ec1-483b-8fec-8bf40b470ec1" providerId="ADAL" clId="{99C49EB0-0323-AA46-AB32-7CA6958FE72D}" dt="2022-01-25T02:39:26.791" v="8626"/>
          <ac:picMkLst>
            <pc:docMk/>
            <pc:sldMk cId="2919887116" sldId="965"/>
            <ac:picMk id="10" creationId="{1E033AE4-9CB8-D646-977F-2B37C9FE2DA7}"/>
          </ac:picMkLst>
        </pc:picChg>
        <pc:picChg chg="add del mod">
          <ac:chgData name="Thamme Gowda" userId="12e7dc1a-9ec1-483b-8fec-8bf40b470ec1" providerId="ADAL" clId="{99C49EB0-0323-AA46-AB32-7CA6958FE72D}" dt="2022-01-25T06:01:05.621" v="9812"/>
          <ac:picMkLst>
            <pc:docMk/>
            <pc:sldMk cId="2919887116" sldId="965"/>
            <ac:picMk id="11" creationId="{75968C43-3F43-DF4C-8A79-B497DF0291CA}"/>
          </ac:picMkLst>
        </pc:picChg>
      </pc:sldChg>
      <pc:sldChg chg="addSp delSp modSp mod modTransition modAnim">
        <pc:chgData name="Thamme Gowda" userId="12e7dc1a-9ec1-483b-8fec-8bf40b470ec1" providerId="ADAL" clId="{99C49EB0-0323-AA46-AB32-7CA6958FE72D}" dt="2022-01-25T20:00:05.395" v="12403" actId="113"/>
        <pc:sldMkLst>
          <pc:docMk/>
          <pc:sldMk cId="2848103954" sldId="966"/>
        </pc:sldMkLst>
        <pc:spChg chg="mod">
          <ac:chgData name="Thamme Gowda" userId="12e7dc1a-9ec1-483b-8fec-8bf40b470ec1" providerId="ADAL" clId="{99C49EB0-0323-AA46-AB32-7CA6958FE72D}" dt="2022-01-25T20:00:05.395" v="12403" actId="113"/>
          <ac:spMkLst>
            <pc:docMk/>
            <pc:sldMk cId="2848103954" sldId="966"/>
            <ac:spMk id="3" creationId="{EA900515-C56F-7948-9986-28458F154A3A}"/>
          </ac:spMkLst>
        </pc:spChg>
        <pc:spChg chg="add mod">
          <ac:chgData name="Thamme Gowda" userId="12e7dc1a-9ec1-483b-8fec-8bf40b470ec1" providerId="ADAL" clId="{99C49EB0-0323-AA46-AB32-7CA6958FE72D}" dt="2022-01-24T07:43:27.082" v="3326" actId="1076"/>
          <ac:spMkLst>
            <pc:docMk/>
            <pc:sldMk cId="2848103954" sldId="966"/>
            <ac:spMk id="7" creationId="{9796D05C-814C-024D-B146-9142DE2045C3}"/>
          </ac:spMkLst>
        </pc:spChg>
        <pc:graphicFrameChg chg="add del mod">
          <ac:chgData name="Thamme Gowda" userId="12e7dc1a-9ec1-483b-8fec-8bf40b470ec1" providerId="ADAL" clId="{99C49EB0-0323-AA46-AB32-7CA6958FE72D}" dt="2022-01-24T19:29:32.484" v="4298" actId="21"/>
          <ac:graphicFrameMkLst>
            <pc:docMk/>
            <pc:sldMk cId="2848103954" sldId="966"/>
            <ac:graphicFrameMk id="8" creationId="{FD92A5C4-78A3-EC44-83A7-32F81B1E6F2E}"/>
          </ac:graphicFrameMkLst>
        </pc:graphicFrameChg>
        <pc:picChg chg="add del mod">
          <ac:chgData name="Thamme Gowda" userId="12e7dc1a-9ec1-483b-8fec-8bf40b470ec1" providerId="ADAL" clId="{99C49EB0-0323-AA46-AB32-7CA6958FE72D}" dt="2022-01-25T02:39:26.791" v="8626"/>
          <ac:picMkLst>
            <pc:docMk/>
            <pc:sldMk cId="2848103954" sldId="966"/>
            <ac:picMk id="6" creationId="{580E92AB-6623-0B44-962B-6C3B721F2D50}"/>
          </ac:picMkLst>
        </pc:picChg>
        <pc:picChg chg="add del mod">
          <ac:chgData name="Thamme Gowda" userId="12e7dc1a-9ec1-483b-8fec-8bf40b470ec1" providerId="ADAL" clId="{99C49EB0-0323-AA46-AB32-7CA6958FE72D}" dt="2022-01-25T06:01:05.621" v="9812"/>
          <ac:picMkLst>
            <pc:docMk/>
            <pc:sldMk cId="2848103954" sldId="966"/>
            <ac:picMk id="8" creationId="{A21CF8CC-9F08-3E46-8D80-BB546660BF56}"/>
          </ac:picMkLst>
        </pc:picChg>
      </pc:sldChg>
      <pc:sldChg chg="delSp modSp del mod">
        <pc:chgData name="Thamme Gowda" userId="12e7dc1a-9ec1-483b-8fec-8bf40b470ec1" providerId="ADAL" clId="{99C49EB0-0323-AA46-AB32-7CA6958FE72D}" dt="2022-01-24T20:19:05.119" v="4957" actId="2696"/>
        <pc:sldMkLst>
          <pc:docMk/>
          <pc:sldMk cId="2476254873" sldId="967"/>
        </pc:sldMkLst>
        <pc:spChg chg="mod">
          <ac:chgData name="Thamme Gowda" userId="12e7dc1a-9ec1-483b-8fec-8bf40b470ec1" providerId="ADAL" clId="{99C49EB0-0323-AA46-AB32-7CA6958FE72D}" dt="2022-01-24T19:30:09.151" v="4303" actId="1076"/>
          <ac:spMkLst>
            <pc:docMk/>
            <pc:sldMk cId="2476254873" sldId="967"/>
            <ac:spMk id="2" creationId="{81999928-1B82-6A46-BC1F-961D5383EB80}"/>
          </ac:spMkLst>
        </pc:spChg>
        <pc:spChg chg="mod">
          <ac:chgData name="Thamme Gowda" userId="12e7dc1a-9ec1-483b-8fec-8bf40b470ec1" providerId="ADAL" clId="{99C49EB0-0323-AA46-AB32-7CA6958FE72D}" dt="2022-01-24T19:36:58.875" v="4386" actId="20577"/>
          <ac:spMkLst>
            <pc:docMk/>
            <pc:sldMk cId="2476254873" sldId="967"/>
            <ac:spMk id="3" creationId="{B217C164-1210-164C-A1F0-5A03477E5CDF}"/>
          </ac:spMkLst>
        </pc:spChg>
        <pc:spChg chg="mod">
          <ac:chgData name="Thamme Gowda" userId="12e7dc1a-9ec1-483b-8fec-8bf40b470ec1" providerId="ADAL" clId="{99C49EB0-0323-AA46-AB32-7CA6958FE72D}" dt="2022-01-24T19:28:40.173" v="4268" actId="21"/>
          <ac:spMkLst>
            <pc:docMk/>
            <pc:sldMk cId="2476254873" sldId="967"/>
            <ac:spMk id="6" creationId="{96D151F8-A34D-084C-AD76-658B3489F698}"/>
          </ac:spMkLst>
        </pc:spChg>
        <pc:spChg chg="del">
          <ac:chgData name="Thamme Gowda" userId="12e7dc1a-9ec1-483b-8fec-8bf40b470ec1" providerId="ADAL" clId="{99C49EB0-0323-AA46-AB32-7CA6958FE72D}" dt="2022-01-24T19:29:56.378" v="4302" actId="478"/>
          <ac:spMkLst>
            <pc:docMk/>
            <pc:sldMk cId="2476254873" sldId="967"/>
            <ac:spMk id="10" creationId="{4E190F31-3CC0-804A-9086-3CB1194648AD}"/>
          </ac:spMkLst>
        </pc:spChg>
      </pc:sldChg>
      <pc:sldChg chg="addSp delSp modSp mod modTransition modAnim">
        <pc:chgData name="Thamme Gowda" userId="12e7dc1a-9ec1-483b-8fec-8bf40b470ec1" providerId="ADAL" clId="{99C49EB0-0323-AA46-AB32-7CA6958FE72D}" dt="2022-01-25T19:12:17.490" v="11272"/>
        <pc:sldMkLst>
          <pc:docMk/>
          <pc:sldMk cId="2690015118" sldId="968"/>
        </pc:sldMkLst>
        <pc:spChg chg="mod">
          <ac:chgData name="Thamme Gowda" userId="12e7dc1a-9ec1-483b-8fec-8bf40b470ec1" providerId="ADAL" clId="{99C49EB0-0323-AA46-AB32-7CA6958FE72D}" dt="2022-01-24T22:06:46.618" v="6655" actId="6549"/>
          <ac:spMkLst>
            <pc:docMk/>
            <pc:sldMk cId="2690015118" sldId="968"/>
            <ac:spMk id="2" creationId="{81999928-1B82-6A46-BC1F-961D5383EB80}"/>
          </ac:spMkLst>
        </pc:spChg>
        <pc:spChg chg="mod">
          <ac:chgData name="Thamme Gowda" userId="12e7dc1a-9ec1-483b-8fec-8bf40b470ec1" providerId="ADAL" clId="{99C49EB0-0323-AA46-AB32-7CA6958FE72D}" dt="2022-01-24T20:15:08.259" v="4590" actId="1076"/>
          <ac:spMkLst>
            <pc:docMk/>
            <pc:sldMk cId="2690015118" sldId="968"/>
            <ac:spMk id="13" creationId="{ED8C9ED8-BE1E-C849-B9A2-BE464F482C71}"/>
          </ac:spMkLst>
        </pc:spChg>
        <pc:graphicFrameChg chg="mod">
          <ac:chgData name="Thamme Gowda" userId="12e7dc1a-9ec1-483b-8fec-8bf40b470ec1" providerId="ADAL" clId="{99C49EB0-0323-AA46-AB32-7CA6958FE72D}" dt="2022-01-25T04:52:10.881" v="9809"/>
          <ac:graphicFrameMkLst>
            <pc:docMk/>
            <pc:sldMk cId="2690015118" sldId="968"/>
            <ac:graphicFrameMk id="12" creationId="{539E0778-B56F-D442-89B9-3F50460FFF2F}"/>
          </ac:graphicFrameMkLst>
        </pc:graphicFrameChg>
        <pc:picChg chg="add del mod">
          <ac:chgData name="Thamme Gowda" userId="12e7dc1a-9ec1-483b-8fec-8bf40b470ec1" providerId="ADAL" clId="{99C49EB0-0323-AA46-AB32-7CA6958FE72D}" dt="2022-01-25T02:39:26.791" v="8626"/>
          <ac:picMkLst>
            <pc:docMk/>
            <pc:sldMk cId="2690015118" sldId="968"/>
            <ac:picMk id="3" creationId="{9F5E124E-2274-F64B-A487-56F0D7EF4F69}"/>
          </ac:picMkLst>
        </pc:picChg>
        <pc:picChg chg="add del mod">
          <ac:chgData name="Thamme Gowda" userId="12e7dc1a-9ec1-483b-8fec-8bf40b470ec1" providerId="ADAL" clId="{99C49EB0-0323-AA46-AB32-7CA6958FE72D}" dt="2022-01-25T04:52:49.769" v="9810"/>
          <ac:picMkLst>
            <pc:docMk/>
            <pc:sldMk cId="2690015118" sldId="968"/>
            <ac:picMk id="4" creationId="{02F03879-4EBC-7B43-8C91-0621E795CAB3}"/>
          </ac:picMkLst>
        </pc:picChg>
        <pc:picChg chg="add del mod">
          <ac:chgData name="Thamme Gowda" userId="12e7dc1a-9ec1-483b-8fec-8bf40b470ec1" providerId="ADAL" clId="{99C49EB0-0323-AA46-AB32-7CA6958FE72D}" dt="2022-01-25T06:01:05.621" v="9812"/>
          <ac:picMkLst>
            <pc:docMk/>
            <pc:sldMk cId="2690015118" sldId="968"/>
            <ac:picMk id="6" creationId="{E16D08F5-8CD0-F844-96F5-80E36CF7D25F}"/>
          </ac:picMkLst>
        </pc:picChg>
      </pc:sldChg>
      <pc:sldChg chg="addSp delSp modSp mod modTransition modAnim">
        <pc:chgData name="Thamme Gowda" userId="12e7dc1a-9ec1-483b-8fec-8bf40b470ec1" providerId="ADAL" clId="{99C49EB0-0323-AA46-AB32-7CA6958FE72D}" dt="2022-01-25T06:01:05.621" v="9812"/>
        <pc:sldMkLst>
          <pc:docMk/>
          <pc:sldMk cId="3663917438" sldId="969"/>
        </pc:sldMkLst>
        <pc:spChg chg="add mod">
          <ac:chgData name="Thamme Gowda" userId="12e7dc1a-9ec1-483b-8fec-8bf40b470ec1" providerId="ADAL" clId="{99C49EB0-0323-AA46-AB32-7CA6958FE72D}" dt="2022-01-24T20:23:51.605" v="5339" actId="1076"/>
          <ac:spMkLst>
            <pc:docMk/>
            <pc:sldMk cId="3663917438" sldId="969"/>
            <ac:spMk id="7" creationId="{2287A107-86DF-6343-AD84-62746BC0CEAC}"/>
          </ac:spMkLst>
        </pc:spChg>
        <pc:graphicFrameChg chg="mod modGraphic">
          <ac:chgData name="Thamme Gowda" userId="12e7dc1a-9ec1-483b-8fec-8bf40b470ec1" providerId="ADAL" clId="{99C49EB0-0323-AA46-AB32-7CA6958FE72D}" dt="2022-01-24T20:23:33.995" v="5304" actId="14100"/>
          <ac:graphicFrameMkLst>
            <pc:docMk/>
            <pc:sldMk cId="3663917438" sldId="969"/>
            <ac:graphicFrameMk id="6" creationId="{5C417251-3841-6F49-99A8-08752A328A9E}"/>
          </ac:graphicFrameMkLst>
        </pc:graphicFrameChg>
        <pc:picChg chg="add del mod">
          <ac:chgData name="Thamme Gowda" userId="12e7dc1a-9ec1-483b-8fec-8bf40b470ec1" providerId="ADAL" clId="{99C49EB0-0323-AA46-AB32-7CA6958FE72D}" dt="2022-01-25T02:39:26.791" v="8626"/>
          <ac:picMkLst>
            <pc:docMk/>
            <pc:sldMk cId="3663917438" sldId="969"/>
            <ac:picMk id="3" creationId="{038A8E57-7264-0446-9685-43152719EED6}"/>
          </ac:picMkLst>
        </pc:picChg>
        <pc:picChg chg="add del mod">
          <ac:chgData name="Thamme Gowda" userId="12e7dc1a-9ec1-483b-8fec-8bf40b470ec1" providerId="ADAL" clId="{99C49EB0-0323-AA46-AB32-7CA6958FE72D}" dt="2022-01-25T06:01:05.621" v="9812"/>
          <ac:picMkLst>
            <pc:docMk/>
            <pc:sldMk cId="3663917438" sldId="969"/>
            <ac:picMk id="8" creationId="{87CA3C32-2FA5-BF40-8D3E-95DE00C12CA0}"/>
          </ac:picMkLst>
        </pc:picChg>
      </pc:sldChg>
      <pc:sldChg chg="addSp delSp modSp mod modTransition modAnim">
        <pc:chgData name="Thamme Gowda" userId="12e7dc1a-9ec1-483b-8fec-8bf40b470ec1" providerId="ADAL" clId="{99C49EB0-0323-AA46-AB32-7CA6958FE72D}" dt="2022-01-25T06:01:05.621" v="9812"/>
        <pc:sldMkLst>
          <pc:docMk/>
          <pc:sldMk cId="3070460058" sldId="970"/>
        </pc:sldMkLst>
        <pc:spChg chg="mod">
          <ac:chgData name="Thamme Gowda" userId="12e7dc1a-9ec1-483b-8fec-8bf40b470ec1" providerId="ADAL" clId="{99C49EB0-0323-AA46-AB32-7CA6958FE72D}" dt="2022-01-24T22:05:16.706" v="6643" actId="27636"/>
          <ac:spMkLst>
            <pc:docMk/>
            <pc:sldMk cId="3070460058" sldId="970"/>
            <ac:spMk id="10" creationId="{EE717202-050E-1044-888F-B531ED469D2E}"/>
          </ac:spMkLst>
        </pc:spChg>
        <pc:spChg chg="mod">
          <ac:chgData name="Thamme Gowda" userId="12e7dc1a-9ec1-483b-8fec-8bf40b470ec1" providerId="ADAL" clId="{99C49EB0-0323-AA46-AB32-7CA6958FE72D}" dt="2022-01-24T22:05:16.895" v="6645" actId="20577"/>
          <ac:spMkLst>
            <pc:docMk/>
            <pc:sldMk cId="3070460058" sldId="970"/>
            <ac:spMk id="12" creationId="{3CCB2690-5214-EC4C-8CF9-26AC169A4792}"/>
          </ac:spMkLst>
        </pc:spChg>
        <pc:picChg chg="add del mod">
          <ac:chgData name="Thamme Gowda" userId="12e7dc1a-9ec1-483b-8fec-8bf40b470ec1" providerId="ADAL" clId="{99C49EB0-0323-AA46-AB32-7CA6958FE72D}" dt="2022-01-25T02:39:26.791" v="8626"/>
          <ac:picMkLst>
            <pc:docMk/>
            <pc:sldMk cId="3070460058" sldId="970"/>
            <ac:picMk id="3" creationId="{20E82433-FB45-824F-BF70-70D2A9D05C74}"/>
          </ac:picMkLst>
        </pc:picChg>
        <pc:picChg chg="add del mod">
          <ac:chgData name="Thamme Gowda" userId="12e7dc1a-9ec1-483b-8fec-8bf40b470ec1" providerId="ADAL" clId="{99C49EB0-0323-AA46-AB32-7CA6958FE72D}" dt="2022-01-25T06:01:05.621" v="9812"/>
          <ac:picMkLst>
            <pc:docMk/>
            <pc:sldMk cId="3070460058" sldId="970"/>
            <ac:picMk id="6" creationId="{8DB7D4A4-6DD3-C54C-A1FE-4CFDF4DB00CF}"/>
          </ac:picMkLst>
        </pc:picChg>
      </pc:sldChg>
      <pc:sldChg chg="modTransition">
        <pc:chgData name="Thamme Gowda" userId="12e7dc1a-9ec1-483b-8fec-8bf40b470ec1" providerId="ADAL" clId="{99C49EB0-0323-AA46-AB32-7CA6958FE72D}" dt="2022-01-25T02:39:23.820" v="8625"/>
        <pc:sldMkLst>
          <pc:docMk/>
          <pc:sldMk cId="1052768781" sldId="971"/>
        </pc:sldMkLst>
      </pc:sldChg>
      <pc:sldChg chg="addSp delSp modSp mod modTransition modAnim">
        <pc:chgData name="Thamme Gowda" userId="12e7dc1a-9ec1-483b-8fec-8bf40b470ec1" providerId="ADAL" clId="{99C49EB0-0323-AA46-AB32-7CA6958FE72D}" dt="2022-01-25T06:01:05.621" v="9812"/>
        <pc:sldMkLst>
          <pc:docMk/>
          <pc:sldMk cId="3827484918" sldId="972"/>
        </pc:sldMkLst>
        <pc:spChg chg="mod">
          <ac:chgData name="Thamme Gowda" userId="12e7dc1a-9ec1-483b-8fec-8bf40b470ec1" providerId="ADAL" clId="{99C49EB0-0323-AA46-AB32-7CA6958FE72D}" dt="2022-01-24T17:26:07.838" v="3609" actId="20577"/>
          <ac:spMkLst>
            <pc:docMk/>
            <pc:sldMk cId="3827484918" sldId="972"/>
            <ac:spMk id="13" creationId="{646491C8-F422-D944-B973-5D09E7474FF5}"/>
          </ac:spMkLst>
        </pc:spChg>
        <pc:picChg chg="add del mod">
          <ac:chgData name="Thamme Gowda" userId="12e7dc1a-9ec1-483b-8fec-8bf40b470ec1" providerId="ADAL" clId="{99C49EB0-0323-AA46-AB32-7CA6958FE72D}" dt="2022-01-25T02:39:26.791" v="8626"/>
          <ac:picMkLst>
            <pc:docMk/>
            <pc:sldMk cId="3827484918" sldId="972"/>
            <ac:picMk id="3" creationId="{1DAB76D2-966F-BD47-846E-E190C8A3C40A}"/>
          </ac:picMkLst>
        </pc:picChg>
        <pc:picChg chg="add del mod">
          <ac:chgData name="Thamme Gowda" userId="12e7dc1a-9ec1-483b-8fec-8bf40b470ec1" providerId="ADAL" clId="{99C49EB0-0323-AA46-AB32-7CA6958FE72D}" dt="2022-01-25T06:01:05.621" v="9812"/>
          <ac:picMkLst>
            <pc:docMk/>
            <pc:sldMk cId="3827484918" sldId="972"/>
            <ac:picMk id="4" creationId="{87BF359E-E706-F543-B0A9-DA54B25512F2}"/>
          </ac:picMkLst>
        </pc:picChg>
      </pc:sldChg>
      <pc:sldChg chg="addSp delSp modSp new mod modTransition modClrScheme modAnim chgLayout">
        <pc:chgData name="Thamme Gowda" userId="12e7dc1a-9ec1-483b-8fec-8bf40b470ec1" providerId="ADAL" clId="{99C49EB0-0323-AA46-AB32-7CA6958FE72D}" dt="2022-01-25T20:03:37.597" v="12551" actId="6549"/>
        <pc:sldMkLst>
          <pc:docMk/>
          <pc:sldMk cId="2406840468" sldId="973"/>
        </pc:sldMkLst>
        <pc:spChg chg="mod ord">
          <ac:chgData name="Thamme Gowda" userId="12e7dc1a-9ec1-483b-8fec-8bf40b470ec1" providerId="ADAL" clId="{99C49EB0-0323-AA46-AB32-7CA6958FE72D}" dt="2022-01-25T20:03:37.597" v="12551" actId="6549"/>
          <ac:spMkLst>
            <pc:docMk/>
            <pc:sldMk cId="2406840468" sldId="973"/>
            <ac:spMk id="2" creationId="{7C2F0819-97B9-C146-9776-1E5443009AA0}"/>
          </ac:spMkLst>
        </pc:spChg>
        <pc:spChg chg="del">
          <ac:chgData name="Thamme Gowda" userId="12e7dc1a-9ec1-483b-8fec-8bf40b470ec1" providerId="ADAL" clId="{99C49EB0-0323-AA46-AB32-7CA6958FE72D}" dt="2022-01-23T23:30:55.975" v="118" actId="700"/>
          <ac:spMkLst>
            <pc:docMk/>
            <pc:sldMk cId="2406840468" sldId="973"/>
            <ac:spMk id="3" creationId="{61B668E2-9333-A847-B1DD-B03B16FFD22A}"/>
          </ac:spMkLst>
        </pc:spChg>
        <pc:spChg chg="del mod ord">
          <ac:chgData name="Thamme Gowda" userId="12e7dc1a-9ec1-483b-8fec-8bf40b470ec1" providerId="ADAL" clId="{99C49EB0-0323-AA46-AB32-7CA6958FE72D}" dt="2022-01-23T23:30:55.975" v="118" actId="700"/>
          <ac:spMkLst>
            <pc:docMk/>
            <pc:sldMk cId="2406840468" sldId="973"/>
            <ac:spMk id="4" creationId="{9282CD29-13A2-1548-A298-2B94F9070250}"/>
          </ac:spMkLst>
        </pc:spChg>
        <pc:spChg chg="del">
          <ac:chgData name="Thamme Gowda" userId="12e7dc1a-9ec1-483b-8fec-8bf40b470ec1" providerId="ADAL" clId="{99C49EB0-0323-AA46-AB32-7CA6958FE72D}" dt="2022-01-23T23:30:55.975" v="118" actId="700"/>
          <ac:spMkLst>
            <pc:docMk/>
            <pc:sldMk cId="2406840468" sldId="973"/>
            <ac:spMk id="5" creationId="{4770E717-45F8-554E-A835-1AE7364E656D}"/>
          </ac:spMkLst>
        </pc:spChg>
        <pc:spChg chg="del">
          <ac:chgData name="Thamme Gowda" userId="12e7dc1a-9ec1-483b-8fec-8bf40b470ec1" providerId="ADAL" clId="{99C49EB0-0323-AA46-AB32-7CA6958FE72D}" dt="2022-01-23T23:30:55.975" v="118" actId="700"/>
          <ac:spMkLst>
            <pc:docMk/>
            <pc:sldMk cId="2406840468" sldId="973"/>
            <ac:spMk id="6" creationId="{EE6548F4-EF97-364D-A2BE-D0648823E44D}"/>
          </ac:spMkLst>
        </pc:spChg>
        <pc:spChg chg="mod ord">
          <ac:chgData name="Thamme Gowda" userId="12e7dc1a-9ec1-483b-8fec-8bf40b470ec1" providerId="ADAL" clId="{99C49EB0-0323-AA46-AB32-7CA6958FE72D}" dt="2022-01-23T23:30:55.975" v="118" actId="700"/>
          <ac:spMkLst>
            <pc:docMk/>
            <pc:sldMk cId="2406840468" sldId="973"/>
            <ac:spMk id="7" creationId="{C9AE4ECA-ABA2-3A48-B2A3-29752F0C1820}"/>
          </ac:spMkLst>
        </pc:spChg>
        <pc:spChg chg="mod ord">
          <ac:chgData name="Thamme Gowda" userId="12e7dc1a-9ec1-483b-8fec-8bf40b470ec1" providerId="ADAL" clId="{99C49EB0-0323-AA46-AB32-7CA6958FE72D}" dt="2022-01-23T23:30:55.975" v="118" actId="700"/>
          <ac:spMkLst>
            <pc:docMk/>
            <pc:sldMk cId="2406840468" sldId="973"/>
            <ac:spMk id="8" creationId="{732E8D24-1713-2F4D-AE49-6CB3D0038F7F}"/>
          </ac:spMkLst>
        </pc:spChg>
        <pc:spChg chg="add mod ord">
          <ac:chgData name="Thamme Gowda" userId="12e7dc1a-9ec1-483b-8fec-8bf40b470ec1" providerId="ADAL" clId="{99C49EB0-0323-AA46-AB32-7CA6958FE72D}" dt="2022-01-24T22:40:42.528" v="7473" actId="6549"/>
          <ac:spMkLst>
            <pc:docMk/>
            <pc:sldMk cId="2406840468" sldId="973"/>
            <ac:spMk id="9" creationId="{DFEE713D-6C52-8541-A740-D8280DCD75D1}"/>
          </ac:spMkLst>
        </pc:spChg>
        <pc:picChg chg="add del mod">
          <ac:chgData name="Thamme Gowda" userId="12e7dc1a-9ec1-483b-8fec-8bf40b470ec1" providerId="ADAL" clId="{99C49EB0-0323-AA46-AB32-7CA6958FE72D}" dt="2022-01-25T02:39:26.791" v="8626"/>
          <ac:picMkLst>
            <pc:docMk/>
            <pc:sldMk cId="2406840468" sldId="973"/>
            <ac:picMk id="3" creationId="{9E5442A6-32B3-724E-8FC4-D43E3AAAD78C}"/>
          </ac:picMkLst>
        </pc:picChg>
        <pc:picChg chg="add del mod">
          <ac:chgData name="Thamme Gowda" userId="12e7dc1a-9ec1-483b-8fec-8bf40b470ec1" providerId="ADAL" clId="{99C49EB0-0323-AA46-AB32-7CA6958FE72D}" dt="2022-01-25T06:01:05.621" v="9812"/>
          <ac:picMkLst>
            <pc:docMk/>
            <pc:sldMk cId="2406840468" sldId="973"/>
            <ac:picMk id="4" creationId="{74F9CBD3-D4EC-ED4F-8F9B-D176B039AF34}"/>
          </ac:picMkLst>
        </pc:picChg>
      </pc:sldChg>
      <pc:sldChg chg="addSp delSp modSp add mod ord modTransition modAnim">
        <pc:chgData name="Thamme Gowda" userId="12e7dc1a-9ec1-483b-8fec-8bf40b470ec1" providerId="ADAL" clId="{99C49EB0-0323-AA46-AB32-7CA6958FE72D}" dt="2022-01-25T22:01:50.689" v="12661" actId="6549"/>
        <pc:sldMkLst>
          <pc:docMk/>
          <pc:sldMk cId="2700244990" sldId="974"/>
        </pc:sldMkLst>
        <pc:spChg chg="add mod">
          <ac:chgData name="Thamme Gowda" userId="12e7dc1a-9ec1-483b-8fec-8bf40b470ec1" providerId="ADAL" clId="{99C49EB0-0323-AA46-AB32-7CA6958FE72D}" dt="2022-01-24T20:35:10.329" v="5724" actId="1076"/>
          <ac:spMkLst>
            <pc:docMk/>
            <pc:sldMk cId="2700244990" sldId="974"/>
            <ac:spMk id="6" creationId="{B5C410FF-CF3B-884D-B930-F7FF2C453348}"/>
          </ac:spMkLst>
        </pc:spChg>
        <pc:spChg chg="mod">
          <ac:chgData name="Thamme Gowda" userId="12e7dc1a-9ec1-483b-8fec-8bf40b470ec1" providerId="ADAL" clId="{99C49EB0-0323-AA46-AB32-7CA6958FE72D}" dt="2022-01-24T20:29:33.096" v="5525" actId="20577"/>
          <ac:spMkLst>
            <pc:docMk/>
            <pc:sldMk cId="2700244990" sldId="974"/>
            <ac:spMk id="11" creationId="{A99C511C-775C-BE40-8933-D46798018E37}"/>
          </ac:spMkLst>
        </pc:spChg>
        <pc:spChg chg="mod">
          <ac:chgData name="Thamme Gowda" userId="12e7dc1a-9ec1-483b-8fec-8bf40b470ec1" providerId="ADAL" clId="{99C49EB0-0323-AA46-AB32-7CA6958FE72D}" dt="2022-01-25T19:20:11.234" v="11290" actId="1076"/>
          <ac:spMkLst>
            <pc:docMk/>
            <pc:sldMk cId="2700244990" sldId="974"/>
            <ac:spMk id="13" creationId="{872C3928-1AAF-7349-9A21-23370AA03D92}"/>
          </ac:spMkLst>
        </pc:spChg>
        <pc:graphicFrameChg chg="mod modGraphic">
          <ac:chgData name="Thamme Gowda" userId="12e7dc1a-9ec1-483b-8fec-8bf40b470ec1" providerId="ADAL" clId="{99C49EB0-0323-AA46-AB32-7CA6958FE72D}" dt="2022-01-25T22:01:50.689" v="12661" actId="6549"/>
          <ac:graphicFrameMkLst>
            <pc:docMk/>
            <pc:sldMk cId="2700244990" sldId="974"/>
            <ac:graphicFrameMk id="12" creationId="{B03BF9E4-DEB7-9042-8D03-12743920CBDF}"/>
          </ac:graphicFrameMkLst>
        </pc:graphicFrameChg>
        <pc:picChg chg="add del mod">
          <ac:chgData name="Thamme Gowda" userId="12e7dc1a-9ec1-483b-8fec-8bf40b470ec1" providerId="ADAL" clId="{99C49EB0-0323-AA46-AB32-7CA6958FE72D}" dt="2022-01-25T02:39:26.791" v="8626"/>
          <ac:picMkLst>
            <pc:docMk/>
            <pc:sldMk cId="2700244990" sldId="974"/>
            <ac:picMk id="2" creationId="{12407C9D-25E1-1241-BBB7-1731ADA95896}"/>
          </ac:picMkLst>
        </pc:picChg>
        <pc:picChg chg="add del mod">
          <ac:chgData name="Thamme Gowda" userId="12e7dc1a-9ec1-483b-8fec-8bf40b470ec1" providerId="ADAL" clId="{99C49EB0-0323-AA46-AB32-7CA6958FE72D}" dt="2022-01-25T03:23:50.520" v="8909"/>
          <ac:picMkLst>
            <pc:docMk/>
            <pc:sldMk cId="2700244990" sldId="974"/>
            <ac:picMk id="4" creationId="{42461AE1-2148-094F-964A-E3BB76CD79AD}"/>
          </ac:picMkLst>
        </pc:picChg>
        <pc:picChg chg="add del mod">
          <ac:chgData name="Thamme Gowda" userId="12e7dc1a-9ec1-483b-8fec-8bf40b470ec1" providerId="ADAL" clId="{99C49EB0-0323-AA46-AB32-7CA6958FE72D}" dt="2022-01-25T06:01:05.621" v="9812"/>
          <ac:picMkLst>
            <pc:docMk/>
            <pc:sldMk cId="2700244990" sldId="974"/>
            <ac:picMk id="5" creationId="{E79AA051-8FE3-134F-A2FA-9955C7DF376B}"/>
          </ac:picMkLst>
        </pc:picChg>
      </pc:sldChg>
      <pc:sldChg chg="new del">
        <pc:chgData name="Thamme Gowda" userId="12e7dc1a-9ec1-483b-8fec-8bf40b470ec1" providerId="ADAL" clId="{99C49EB0-0323-AA46-AB32-7CA6958FE72D}" dt="2022-01-24T05:45:28.014" v="1848" actId="680"/>
        <pc:sldMkLst>
          <pc:docMk/>
          <pc:sldMk cId="823858125" sldId="975"/>
        </pc:sldMkLst>
      </pc:sldChg>
      <pc:sldChg chg="modSp new mod modTransition modShow">
        <pc:chgData name="Thamme Gowda" userId="12e7dc1a-9ec1-483b-8fec-8bf40b470ec1" providerId="ADAL" clId="{99C49EB0-0323-AA46-AB32-7CA6958FE72D}" dt="2022-01-25T02:39:23.820" v="8625"/>
        <pc:sldMkLst>
          <pc:docMk/>
          <pc:sldMk cId="3133274714" sldId="975"/>
        </pc:sldMkLst>
        <pc:spChg chg="mod">
          <ac:chgData name="Thamme Gowda" userId="12e7dc1a-9ec1-483b-8fec-8bf40b470ec1" providerId="ADAL" clId="{99C49EB0-0323-AA46-AB32-7CA6958FE72D}" dt="2022-01-24T06:11:20.029" v="1945" actId="20577"/>
          <ac:spMkLst>
            <pc:docMk/>
            <pc:sldMk cId="3133274714" sldId="975"/>
            <ac:spMk id="2" creationId="{A2D01A4F-1F4A-1946-AEB3-C3D5BCBC97F2}"/>
          </ac:spMkLst>
        </pc:spChg>
        <pc:spChg chg="mod">
          <ac:chgData name="Thamme Gowda" userId="12e7dc1a-9ec1-483b-8fec-8bf40b470ec1" providerId="ADAL" clId="{99C49EB0-0323-AA46-AB32-7CA6958FE72D}" dt="2022-01-24T06:11:26.239" v="1947" actId="20577"/>
          <ac:spMkLst>
            <pc:docMk/>
            <pc:sldMk cId="3133274714" sldId="975"/>
            <ac:spMk id="3" creationId="{21949CEF-00A3-4C4A-812D-CAA87CA85108}"/>
          </ac:spMkLst>
        </pc:spChg>
      </pc:sldChg>
      <pc:sldChg chg="addSp delSp modSp new mod modTransition modAnim">
        <pc:chgData name="Thamme Gowda" userId="12e7dc1a-9ec1-483b-8fec-8bf40b470ec1" providerId="ADAL" clId="{99C49EB0-0323-AA46-AB32-7CA6958FE72D}" dt="2022-01-25T20:00:27.867" v="12404" actId="207"/>
        <pc:sldMkLst>
          <pc:docMk/>
          <pc:sldMk cId="3723457491" sldId="976"/>
        </pc:sldMkLst>
        <pc:spChg chg="mod">
          <ac:chgData name="Thamme Gowda" userId="12e7dc1a-9ec1-483b-8fec-8bf40b470ec1" providerId="ADAL" clId="{99C49EB0-0323-AA46-AB32-7CA6958FE72D}" dt="2022-01-24T19:28:35.263" v="4267" actId="20577"/>
          <ac:spMkLst>
            <pc:docMk/>
            <pc:sldMk cId="3723457491" sldId="976"/>
            <ac:spMk id="2" creationId="{CF5D3331-83CB-FC4A-9AA1-4CDB78FDB025}"/>
          </ac:spMkLst>
        </pc:spChg>
        <pc:spChg chg="mod">
          <ac:chgData name="Thamme Gowda" userId="12e7dc1a-9ec1-483b-8fec-8bf40b470ec1" providerId="ADAL" clId="{99C49EB0-0323-AA46-AB32-7CA6958FE72D}" dt="2022-01-25T20:00:27.867" v="12404" actId="207"/>
          <ac:spMkLst>
            <pc:docMk/>
            <pc:sldMk cId="3723457491" sldId="976"/>
            <ac:spMk id="3" creationId="{6F7BF986-4BDB-BE40-A08D-F6B90DEAF02C}"/>
          </ac:spMkLst>
        </pc:spChg>
        <pc:spChg chg="add del">
          <ac:chgData name="Thamme Gowda" userId="12e7dc1a-9ec1-483b-8fec-8bf40b470ec1" providerId="ADAL" clId="{99C49EB0-0323-AA46-AB32-7CA6958FE72D}" dt="2022-01-24T19:28:48.216" v="4270" actId="22"/>
          <ac:spMkLst>
            <pc:docMk/>
            <pc:sldMk cId="3723457491" sldId="976"/>
            <ac:spMk id="7" creationId="{1E7821DE-6F61-CB4C-A6EF-70110B2C090F}"/>
          </ac:spMkLst>
        </pc:spChg>
        <pc:graphicFrameChg chg="add del mod">
          <ac:chgData name="Thamme Gowda" userId="12e7dc1a-9ec1-483b-8fec-8bf40b470ec1" providerId="ADAL" clId="{99C49EB0-0323-AA46-AB32-7CA6958FE72D}" dt="2022-01-24T19:36:38.098" v="4358" actId="478"/>
          <ac:graphicFrameMkLst>
            <pc:docMk/>
            <pc:sldMk cId="3723457491" sldId="976"/>
            <ac:graphicFrameMk id="8" creationId="{68B0964F-CFBD-F045-B6E8-73D6DD396948}"/>
          </ac:graphicFrameMkLst>
        </pc:graphicFrameChg>
        <pc:picChg chg="add del mod">
          <ac:chgData name="Thamme Gowda" userId="12e7dc1a-9ec1-483b-8fec-8bf40b470ec1" providerId="ADAL" clId="{99C49EB0-0323-AA46-AB32-7CA6958FE72D}" dt="2022-01-25T02:39:26.791" v="8626"/>
          <ac:picMkLst>
            <pc:docMk/>
            <pc:sldMk cId="3723457491" sldId="976"/>
            <ac:picMk id="6" creationId="{7E408C6D-FE49-7343-9310-4595A7FD2974}"/>
          </ac:picMkLst>
        </pc:picChg>
        <pc:picChg chg="add del mod">
          <ac:chgData name="Thamme Gowda" userId="12e7dc1a-9ec1-483b-8fec-8bf40b470ec1" providerId="ADAL" clId="{99C49EB0-0323-AA46-AB32-7CA6958FE72D}" dt="2022-01-25T06:01:05.621" v="9812"/>
          <ac:picMkLst>
            <pc:docMk/>
            <pc:sldMk cId="3723457491" sldId="976"/>
            <ac:picMk id="7" creationId="{A0F9137B-BC54-A842-8FC3-5D5112C12759}"/>
          </ac:picMkLst>
        </pc:picChg>
      </pc:sldChg>
      <pc:sldChg chg="addSp delSp modSp add mod modTransition modAnim">
        <pc:chgData name="Thamme Gowda" userId="12e7dc1a-9ec1-483b-8fec-8bf40b470ec1" providerId="ADAL" clId="{99C49EB0-0323-AA46-AB32-7CA6958FE72D}" dt="2022-01-25T06:03:02.855" v="9817" actId="255"/>
        <pc:sldMkLst>
          <pc:docMk/>
          <pc:sldMk cId="1414110331" sldId="977"/>
        </pc:sldMkLst>
        <pc:spChg chg="add del mod">
          <ac:chgData name="Thamme Gowda" userId="12e7dc1a-9ec1-483b-8fec-8bf40b470ec1" providerId="ADAL" clId="{99C49EB0-0323-AA46-AB32-7CA6958FE72D}" dt="2022-01-24T20:33:49.162" v="5704"/>
          <ac:spMkLst>
            <pc:docMk/>
            <pc:sldMk cId="1414110331" sldId="977"/>
            <ac:spMk id="6" creationId="{D6F66CC5-2E65-7942-8E50-800A694890EF}"/>
          </ac:spMkLst>
        </pc:spChg>
        <pc:spChg chg="add del mod">
          <ac:chgData name="Thamme Gowda" userId="12e7dc1a-9ec1-483b-8fec-8bf40b470ec1" providerId="ADAL" clId="{99C49EB0-0323-AA46-AB32-7CA6958FE72D}" dt="2022-01-24T20:34:05.324" v="5706" actId="478"/>
          <ac:spMkLst>
            <pc:docMk/>
            <pc:sldMk cId="1414110331" sldId="977"/>
            <ac:spMk id="7" creationId="{F7F76207-EC94-4F40-9F9D-1B3CE69A03AB}"/>
          </ac:spMkLst>
        </pc:spChg>
        <pc:spChg chg="add mod">
          <ac:chgData name="Thamme Gowda" userId="12e7dc1a-9ec1-483b-8fec-8bf40b470ec1" providerId="ADAL" clId="{99C49EB0-0323-AA46-AB32-7CA6958FE72D}" dt="2022-01-24T20:34:46.776" v="5721" actId="14100"/>
          <ac:spMkLst>
            <pc:docMk/>
            <pc:sldMk cId="1414110331" sldId="977"/>
            <ac:spMk id="8" creationId="{FEC4D8A8-826D-9240-B55D-AE845E97463A}"/>
          </ac:spMkLst>
        </pc:spChg>
        <pc:spChg chg="mod">
          <ac:chgData name="Thamme Gowda" userId="12e7dc1a-9ec1-483b-8fec-8bf40b470ec1" providerId="ADAL" clId="{99C49EB0-0323-AA46-AB32-7CA6958FE72D}" dt="2022-01-24T20:33:34.409" v="5701" actId="6549"/>
          <ac:spMkLst>
            <pc:docMk/>
            <pc:sldMk cId="1414110331" sldId="977"/>
            <ac:spMk id="11" creationId="{A99C511C-775C-BE40-8933-D46798018E37}"/>
          </ac:spMkLst>
        </pc:spChg>
        <pc:spChg chg="mod">
          <ac:chgData name="Thamme Gowda" userId="12e7dc1a-9ec1-483b-8fec-8bf40b470ec1" providerId="ADAL" clId="{99C49EB0-0323-AA46-AB32-7CA6958FE72D}" dt="2022-01-25T06:03:02.855" v="9817" actId="255"/>
          <ac:spMkLst>
            <pc:docMk/>
            <pc:sldMk cId="1414110331" sldId="977"/>
            <ac:spMk id="13" creationId="{872C3928-1AAF-7349-9A21-23370AA03D92}"/>
          </ac:spMkLst>
        </pc:spChg>
        <pc:picChg chg="add del mod">
          <ac:chgData name="Thamme Gowda" userId="12e7dc1a-9ec1-483b-8fec-8bf40b470ec1" providerId="ADAL" clId="{99C49EB0-0323-AA46-AB32-7CA6958FE72D}" dt="2022-01-25T02:39:26.791" v="8626"/>
          <ac:picMkLst>
            <pc:docMk/>
            <pc:sldMk cId="1414110331" sldId="977"/>
            <ac:picMk id="2" creationId="{FE753969-C4E4-0442-B22A-396C82F98DEC}"/>
          </ac:picMkLst>
        </pc:picChg>
        <pc:picChg chg="add del mod">
          <ac:chgData name="Thamme Gowda" userId="12e7dc1a-9ec1-483b-8fec-8bf40b470ec1" providerId="ADAL" clId="{99C49EB0-0323-AA46-AB32-7CA6958FE72D}" dt="2022-01-25T06:01:05.621" v="9812"/>
          <ac:picMkLst>
            <pc:docMk/>
            <pc:sldMk cId="1414110331" sldId="977"/>
            <ac:picMk id="4" creationId="{2784E041-BB0C-FF42-B235-C8DBB958C6BB}"/>
          </ac:picMkLst>
        </pc:picChg>
      </pc:sldChg>
      <pc:sldChg chg="addSp delSp modSp add mod ord modTransition modAnim">
        <pc:chgData name="Thamme Gowda" userId="12e7dc1a-9ec1-483b-8fec-8bf40b470ec1" providerId="ADAL" clId="{99C49EB0-0323-AA46-AB32-7CA6958FE72D}" dt="2022-01-25T06:01:05.621" v="9812"/>
        <pc:sldMkLst>
          <pc:docMk/>
          <pc:sldMk cId="286047390" sldId="978"/>
        </pc:sldMkLst>
        <pc:spChg chg="mod">
          <ac:chgData name="Thamme Gowda" userId="12e7dc1a-9ec1-483b-8fec-8bf40b470ec1" providerId="ADAL" clId="{99C49EB0-0323-AA46-AB32-7CA6958FE72D}" dt="2022-01-24T22:01:32.217" v="6486" actId="1076"/>
          <ac:spMkLst>
            <pc:docMk/>
            <pc:sldMk cId="286047390" sldId="978"/>
            <ac:spMk id="2" creationId="{3295EA02-FBDF-5A41-91E5-C86D4135060E}"/>
          </ac:spMkLst>
        </pc:spChg>
        <pc:spChg chg="del">
          <ac:chgData name="Thamme Gowda" userId="12e7dc1a-9ec1-483b-8fec-8bf40b470ec1" providerId="ADAL" clId="{99C49EB0-0323-AA46-AB32-7CA6958FE72D}" dt="2022-01-24T21:53:47.359" v="6351" actId="478"/>
          <ac:spMkLst>
            <pc:docMk/>
            <pc:sldMk cId="286047390" sldId="978"/>
            <ac:spMk id="3" creationId="{24FDBAC5-3806-7144-A69A-516EB0EBF905}"/>
          </ac:spMkLst>
        </pc:spChg>
        <pc:spChg chg="mod">
          <ac:chgData name="Thamme Gowda" userId="12e7dc1a-9ec1-483b-8fec-8bf40b470ec1" providerId="ADAL" clId="{99C49EB0-0323-AA46-AB32-7CA6958FE72D}" dt="2022-01-24T21:57:41.086" v="6403" actId="1038"/>
          <ac:spMkLst>
            <pc:docMk/>
            <pc:sldMk cId="286047390" sldId="978"/>
            <ac:spMk id="6" creationId="{251836D4-109C-2B4C-80B1-130CC386AD86}"/>
          </ac:spMkLst>
        </pc:spChg>
        <pc:spChg chg="add del mod">
          <ac:chgData name="Thamme Gowda" userId="12e7dc1a-9ec1-483b-8fec-8bf40b470ec1" providerId="ADAL" clId="{99C49EB0-0323-AA46-AB32-7CA6958FE72D}" dt="2022-01-24T21:51:16.343" v="6321" actId="478"/>
          <ac:spMkLst>
            <pc:docMk/>
            <pc:sldMk cId="286047390" sldId="978"/>
            <ac:spMk id="10" creationId="{DA9F7A98-F78F-5348-A275-FC06633BF0CE}"/>
          </ac:spMkLst>
        </pc:spChg>
        <pc:spChg chg="add mod">
          <ac:chgData name="Thamme Gowda" userId="12e7dc1a-9ec1-483b-8fec-8bf40b470ec1" providerId="ADAL" clId="{99C49EB0-0323-AA46-AB32-7CA6958FE72D}" dt="2022-01-24T22:02:14.349" v="6538" actId="1076"/>
          <ac:spMkLst>
            <pc:docMk/>
            <pc:sldMk cId="286047390" sldId="978"/>
            <ac:spMk id="14" creationId="{83BABFD3-CC31-DA41-B728-93A239E6991C}"/>
          </ac:spMkLst>
        </pc:spChg>
        <pc:grpChg chg="add mod">
          <ac:chgData name="Thamme Gowda" userId="12e7dc1a-9ec1-483b-8fec-8bf40b470ec1" providerId="ADAL" clId="{99C49EB0-0323-AA46-AB32-7CA6958FE72D}" dt="2022-01-24T21:57:44.336" v="6404" actId="1076"/>
          <ac:grpSpMkLst>
            <pc:docMk/>
            <pc:sldMk cId="286047390" sldId="978"/>
            <ac:grpSpMk id="11" creationId="{296AD56C-535F-A14F-A3E1-43AA0923DC13}"/>
          </ac:grpSpMkLst>
        </pc:grpChg>
        <pc:picChg chg="add del mod">
          <ac:chgData name="Thamme Gowda" userId="12e7dc1a-9ec1-483b-8fec-8bf40b470ec1" providerId="ADAL" clId="{99C49EB0-0323-AA46-AB32-7CA6958FE72D}" dt="2022-01-25T02:39:26.791" v="8626"/>
          <ac:picMkLst>
            <pc:docMk/>
            <pc:sldMk cId="286047390" sldId="978"/>
            <ac:picMk id="3" creationId="{30F1BCC6-58A8-2447-87AA-7C9596E6DA65}"/>
          </ac:picMkLst>
        </pc:picChg>
        <pc:picChg chg="del">
          <ac:chgData name="Thamme Gowda" userId="12e7dc1a-9ec1-483b-8fec-8bf40b470ec1" providerId="ADAL" clId="{99C49EB0-0323-AA46-AB32-7CA6958FE72D}" dt="2022-01-24T21:51:08.516" v="6320" actId="478"/>
          <ac:picMkLst>
            <pc:docMk/>
            <pc:sldMk cId="286047390" sldId="978"/>
            <ac:picMk id="5" creationId="{5D3C56A0-B1E8-C943-8E8A-4CB657241D6B}"/>
          </ac:picMkLst>
        </pc:picChg>
        <pc:picChg chg="add del mod">
          <ac:chgData name="Thamme Gowda" userId="12e7dc1a-9ec1-483b-8fec-8bf40b470ec1" providerId="ADAL" clId="{99C49EB0-0323-AA46-AB32-7CA6958FE72D}" dt="2022-01-25T04:38:02.143" v="9790"/>
          <ac:picMkLst>
            <pc:docMk/>
            <pc:sldMk cId="286047390" sldId="978"/>
            <ac:picMk id="5" creationId="{F4E920F0-8B72-CA4A-BCEF-EE0EB398D5F1}"/>
          </ac:picMkLst>
        </pc:picChg>
        <pc:picChg chg="mod">
          <ac:chgData name="Thamme Gowda" userId="12e7dc1a-9ec1-483b-8fec-8bf40b470ec1" providerId="ADAL" clId="{99C49EB0-0323-AA46-AB32-7CA6958FE72D}" dt="2022-01-24T21:57:26.653" v="6390" actId="164"/>
          <ac:picMkLst>
            <pc:docMk/>
            <pc:sldMk cId="286047390" sldId="978"/>
            <ac:picMk id="7" creationId="{23E9EEA1-0B49-2D4B-B644-30237799D778}"/>
          </ac:picMkLst>
        </pc:picChg>
        <pc:picChg chg="add del mod">
          <ac:chgData name="Thamme Gowda" userId="12e7dc1a-9ec1-483b-8fec-8bf40b470ec1" providerId="ADAL" clId="{99C49EB0-0323-AA46-AB32-7CA6958FE72D}" dt="2022-01-25T06:01:05.621" v="9812"/>
          <ac:picMkLst>
            <pc:docMk/>
            <pc:sldMk cId="286047390" sldId="978"/>
            <ac:picMk id="8" creationId="{305CF170-128C-654E-96BD-0E411B6315D8}"/>
          </ac:picMkLst>
        </pc:picChg>
        <pc:picChg chg="mod">
          <ac:chgData name="Thamme Gowda" userId="12e7dc1a-9ec1-483b-8fec-8bf40b470ec1" providerId="ADAL" clId="{99C49EB0-0323-AA46-AB32-7CA6958FE72D}" dt="2022-01-24T21:57:26.653" v="6390" actId="164"/>
          <ac:picMkLst>
            <pc:docMk/>
            <pc:sldMk cId="286047390" sldId="978"/>
            <ac:picMk id="9" creationId="{4D297BD1-A9F8-4245-B028-C499E56DF40B}"/>
          </ac:picMkLst>
        </pc:picChg>
        <pc:picChg chg="add mod">
          <ac:chgData name="Thamme Gowda" userId="12e7dc1a-9ec1-483b-8fec-8bf40b470ec1" providerId="ADAL" clId="{99C49EB0-0323-AA46-AB32-7CA6958FE72D}" dt="2022-01-24T21:57:26.653" v="6390" actId="164"/>
          <ac:picMkLst>
            <pc:docMk/>
            <pc:sldMk cId="286047390" sldId="978"/>
            <ac:picMk id="12" creationId="{26911458-5508-7B43-A7D2-100AF448EE58}"/>
          </ac:picMkLst>
        </pc:picChg>
        <pc:picChg chg="add mod">
          <ac:chgData name="Thamme Gowda" userId="12e7dc1a-9ec1-483b-8fec-8bf40b470ec1" providerId="ADAL" clId="{99C49EB0-0323-AA46-AB32-7CA6958FE72D}" dt="2022-01-24T21:57:26.653" v="6390" actId="164"/>
          <ac:picMkLst>
            <pc:docMk/>
            <pc:sldMk cId="286047390" sldId="978"/>
            <ac:picMk id="13" creationId="{5E6109CB-D6CA-1944-9B07-F5F0187AAE0B}"/>
          </ac:picMkLst>
        </pc:picChg>
        <pc:picChg chg="mod">
          <ac:chgData name="Thamme Gowda" userId="12e7dc1a-9ec1-483b-8fec-8bf40b470ec1" providerId="ADAL" clId="{99C49EB0-0323-AA46-AB32-7CA6958FE72D}" dt="2022-01-24T21:57:26.653" v="6390" actId="164"/>
          <ac:picMkLst>
            <pc:docMk/>
            <pc:sldMk cId="286047390" sldId="978"/>
            <ac:picMk id="15" creationId="{B1133229-DE4C-4E45-8748-5F019850BA1E}"/>
          </ac:picMkLst>
        </pc:picChg>
      </pc:sldChg>
      <pc:sldChg chg="addSp delSp modSp new del mod modTransition">
        <pc:chgData name="Thamme Gowda" userId="12e7dc1a-9ec1-483b-8fec-8bf40b470ec1" providerId="ADAL" clId="{99C49EB0-0323-AA46-AB32-7CA6958FE72D}" dt="2022-01-25T02:43:01.377" v="8786" actId="2696"/>
        <pc:sldMkLst>
          <pc:docMk/>
          <pc:sldMk cId="414760448" sldId="979"/>
        </pc:sldMkLst>
        <pc:spChg chg="mod">
          <ac:chgData name="Thamme Gowda" userId="12e7dc1a-9ec1-483b-8fec-8bf40b470ec1" providerId="ADAL" clId="{99C49EB0-0323-AA46-AB32-7CA6958FE72D}" dt="2022-01-25T02:42:58.707" v="8785" actId="1076"/>
          <ac:spMkLst>
            <pc:docMk/>
            <pc:sldMk cId="414760448" sldId="979"/>
            <ac:spMk id="2" creationId="{CDDDDCA4-8736-B548-933E-D19A2D316EB0}"/>
          </ac:spMkLst>
        </pc:spChg>
        <pc:spChg chg="mod">
          <ac:chgData name="Thamme Gowda" userId="12e7dc1a-9ec1-483b-8fec-8bf40b470ec1" providerId="ADAL" clId="{99C49EB0-0323-AA46-AB32-7CA6958FE72D}" dt="2022-01-25T02:38:57.630" v="8624" actId="13926"/>
          <ac:spMkLst>
            <pc:docMk/>
            <pc:sldMk cId="414760448" sldId="979"/>
            <ac:spMk id="3" creationId="{56405BCE-5F7C-1645-A5F5-E8B740A1CA8C}"/>
          </ac:spMkLst>
        </pc:spChg>
        <pc:spChg chg="add mod">
          <ac:chgData name="Thamme Gowda" userId="12e7dc1a-9ec1-483b-8fec-8bf40b470ec1" providerId="ADAL" clId="{99C49EB0-0323-AA46-AB32-7CA6958FE72D}" dt="2022-01-25T02:32:41.567" v="8486" actId="1076"/>
          <ac:spMkLst>
            <pc:docMk/>
            <pc:sldMk cId="414760448" sldId="979"/>
            <ac:spMk id="9" creationId="{42F765A3-A3E3-3F42-AB13-17B484B0364C}"/>
          </ac:spMkLst>
        </pc:spChg>
        <pc:spChg chg="add mod">
          <ac:chgData name="Thamme Gowda" userId="12e7dc1a-9ec1-483b-8fec-8bf40b470ec1" providerId="ADAL" clId="{99C49EB0-0323-AA46-AB32-7CA6958FE72D}" dt="2022-01-25T02:32:45.567" v="8487" actId="1076"/>
          <ac:spMkLst>
            <pc:docMk/>
            <pc:sldMk cId="414760448" sldId="979"/>
            <ac:spMk id="10" creationId="{7A3E732D-7EB1-6947-9844-F88F70DDB7C6}"/>
          </ac:spMkLst>
        </pc:spChg>
        <pc:spChg chg="add mod">
          <ac:chgData name="Thamme Gowda" userId="12e7dc1a-9ec1-483b-8fec-8bf40b470ec1" providerId="ADAL" clId="{99C49EB0-0323-AA46-AB32-7CA6958FE72D}" dt="2022-01-25T02:32:33.984" v="8484" actId="1076"/>
          <ac:spMkLst>
            <pc:docMk/>
            <pc:sldMk cId="414760448" sldId="979"/>
            <ac:spMk id="11" creationId="{EAFD821D-453C-DA4E-BD65-E8DDF1DC20E1}"/>
          </ac:spMkLst>
        </pc:spChg>
        <pc:spChg chg="add mod">
          <ac:chgData name="Thamme Gowda" userId="12e7dc1a-9ec1-483b-8fec-8bf40b470ec1" providerId="ADAL" clId="{99C49EB0-0323-AA46-AB32-7CA6958FE72D}" dt="2022-01-25T02:32:38.784" v="8485" actId="1076"/>
          <ac:spMkLst>
            <pc:docMk/>
            <pc:sldMk cId="414760448" sldId="979"/>
            <ac:spMk id="12" creationId="{4E5375BC-5D8E-D643-B892-113AEF7BAEF1}"/>
          </ac:spMkLst>
        </pc:spChg>
        <pc:spChg chg="add mod">
          <ac:chgData name="Thamme Gowda" userId="12e7dc1a-9ec1-483b-8fec-8bf40b470ec1" providerId="ADAL" clId="{99C49EB0-0323-AA46-AB32-7CA6958FE72D}" dt="2022-01-25T02:36:23.090" v="8559" actId="20577"/>
          <ac:spMkLst>
            <pc:docMk/>
            <pc:sldMk cId="414760448" sldId="979"/>
            <ac:spMk id="13" creationId="{3055B0B4-73EA-B540-91A2-F1F3A081F199}"/>
          </ac:spMkLst>
        </pc:spChg>
        <pc:spChg chg="add mod">
          <ac:chgData name="Thamme Gowda" userId="12e7dc1a-9ec1-483b-8fec-8bf40b470ec1" providerId="ADAL" clId="{99C49EB0-0323-AA46-AB32-7CA6958FE72D}" dt="2022-01-25T02:32:59.654" v="8489" actId="208"/>
          <ac:spMkLst>
            <pc:docMk/>
            <pc:sldMk cId="414760448" sldId="979"/>
            <ac:spMk id="14" creationId="{0CC885E6-4EC6-7A4C-A9E7-60BAD420C3A2}"/>
          </ac:spMkLst>
        </pc:spChg>
        <pc:spChg chg="add mod">
          <ac:chgData name="Thamme Gowda" userId="12e7dc1a-9ec1-483b-8fec-8bf40b470ec1" providerId="ADAL" clId="{99C49EB0-0323-AA46-AB32-7CA6958FE72D}" dt="2022-01-25T02:36:11.916" v="8557" actId="17032"/>
          <ac:spMkLst>
            <pc:docMk/>
            <pc:sldMk cId="414760448" sldId="979"/>
            <ac:spMk id="15" creationId="{9EF90F63-58C8-094F-B27F-AF1630E090BE}"/>
          </ac:spMkLst>
        </pc:spChg>
        <pc:spChg chg="add mod">
          <ac:chgData name="Thamme Gowda" userId="12e7dc1a-9ec1-483b-8fec-8bf40b470ec1" providerId="ADAL" clId="{99C49EB0-0323-AA46-AB32-7CA6958FE72D}" dt="2022-01-25T02:35:55.647" v="8556" actId="1076"/>
          <ac:spMkLst>
            <pc:docMk/>
            <pc:sldMk cId="414760448" sldId="979"/>
            <ac:spMk id="24" creationId="{99BC889B-704E-7E4B-994A-206845EF99C1}"/>
          </ac:spMkLst>
        </pc:spChg>
        <pc:spChg chg="add mod">
          <ac:chgData name="Thamme Gowda" userId="12e7dc1a-9ec1-483b-8fec-8bf40b470ec1" providerId="ADAL" clId="{99C49EB0-0323-AA46-AB32-7CA6958FE72D}" dt="2022-01-25T02:42:51.671" v="8784" actId="1076"/>
          <ac:spMkLst>
            <pc:docMk/>
            <pc:sldMk cId="414760448" sldId="979"/>
            <ac:spMk id="31" creationId="{7CD5D188-15F2-4344-82FD-2A155E717A9F}"/>
          </ac:spMkLst>
        </pc:spChg>
        <pc:graphicFrameChg chg="add del mod">
          <ac:chgData name="Thamme Gowda" userId="12e7dc1a-9ec1-483b-8fec-8bf40b470ec1" providerId="ADAL" clId="{99C49EB0-0323-AA46-AB32-7CA6958FE72D}" dt="2022-01-25T02:09:08.247" v="8101"/>
          <ac:graphicFrameMkLst>
            <pc:docMk/>
            <pc:sldMk cId="414760448" sldId="979"/>
            <ac:graphicFrameMk id="6" creationId="{1D4CB342-7D7B-CB4B-BC89-C258E82E9382}"/>
          </ac:graphicFrameMkLst>
        </pc:graphicFrameChg>
        <pc:graphicFrameChg chg="add del mod">
          <ac:chgData name="Thamme Gowda" userId="12e7dc1a-9ec1-483b-8fec-8bf40b470ec1" providerId="ADAL" clId="{99C49EB0-0323-AA46-AB32-7CA6958FE72D}" dt="2022-01-25T02:12:16.910" v="8125"/>
          <ac:graphicFrameMkLst>
            <pc:docMk/>
            <pc:sldMk cId="414760448" sldId="979"/>
            <ac:graphicFrameMk id="7" creationId="{BBD71DCD-A450-4142-A30E-7510A28F05CC}"/>
          </ac:graphicFrameMkLst>
        </pc:graphicFrameChg>
        <pc:graphicFrameChg chg="add del mod">
          <ac:chgData name="Thamme Gowda" userId="12e7dc1a-9ec1-483b-8fec-8bf40b470ec1" providerId="ADAL" clId="{99C49EB0-0323-AA46-AB32-7CA6958FE72D}" dt="2022-01-25T02:12:25.773" v="8129"/>
          <ac:graphicFrameMkLst>
            <pc:docMk/>
            <pc:sldMk cId="414760448" sldId="979"/>
            <ac:graphicFrameMk id="8" creationId="{E203BD63-34F9-B647-9376-3AD87080026D}"/>
          </ac:graphicFrameMkLst>
        </pc:graphicFrameChg>
        <pc:cxnChg chg="add mod">
          <ac:chgData name="Thamme Gowda" userId="12e7dc1a-9ec1-483b-8fec-8bf40b470ec1" providerId="ADAL" clId="{99C49EB0-0323-AA46-AB32-7CA6958FE72D}" dt="2022-01-25T02:34:20.132" v="8513" actId="1076"/>
          <ac:cxnSpMkLst>
            <pc:docMk/>
            <pc:sldMk cId="414760448" sldId="979"/>
            <ac:cxnSpMk id="17" creationId="{A5C0DFCD-9787-6F4A-B244-7166473C1BFA}"/>
          </ac:cxnSpMkLst>
        </pc:cxnChg>
        <pc:cxnChg chg="add mod">
          <ac:chgData name="Thamme Gowda" userId="12e7dc1a-9ec1-483b-8fec-8bf40b470ec1" providerId="ADAL" clId="{99C49EB0-0323-AA46-AB32-7CA6958FE72D}" dt="2022-01-25T02:34:31.812" v="8530" actId="14100"/>
          <ac:cxnSpMkLst>
            <pc:docMk/>
            <pc:sldMk cId="414760448" sldId="979"/>
            <ac:cxnSpMk id="18" creationId="{E3A25AC8-CAB8-EC4A-BA7B-B372D8F34E70}"/>
          </ac:cxnSpMkLst>
        </pc:cxnChg>
        <pc:cxnChg chg="add mod">
          <ac:chgData name="Thamme Gowda" userId="12e7dc1a-9ec1-483b-8fec-8bf40b470ec1" providerId="ADAL" clId="{99C49EB0-0323-AA46-AB32-7CA6958FE72D}" dt="2022-01-25T02:36:43.663" v="8560" actId="14100"/>
          <ac:cxnSpMkLst>
            <pc:docMk/>
            <pc:sldMk cId="414760448" sldId="979"/>
            <ac:cxnSpMk id="25" creationId="{F20B536B-3711-034B-AE30-C6E1F6B734AB}"/>
          </ac:cxnSpMkLst>
        </pc:cxnChg>
        <pc:cxnChg chg="add mod">
          <ac:chgData name="Thamme Gowda" userId="12e7dc1a-9ec1-483b-8fec-8bf40b470ec1" providerId="ADAL" clId="{99C49EB0-0323-AA46-AB32-7CA6958FE72D}" dt="2022-01-25T02:35:55.647" v="8556" actId="1076"/>
          <ac:cxnSpMkLst>
            <pc:docMk/>
            <pc:sldMk cId="414760448" sldId="979"/>
            <ac:cxnSpMk id="27" creationId="{DDD8E156-497A-DB4E-9DFB-951747243E6A}"/>
          </ac:cxnSpMkLst>
        </pc:cxnChg>
      </pc:sldChg>
      <pc:sldChg chg="addSp delSp modSp add mod modAnim">
        <pc:chgData name="Thamme Gowda" userId="12e7dc1a-9ec1-483b-8fec-8bf40b470ec1" providerId="ADAL" clId="{99C49EB0-0323-AA46-AB32-7CA6958FE72D}" dt="2022-01-25T17:56:36.506" v="10911" actId="1076"/>
        <pc:sldMkLst>
          <pc:docMk/>
          <pc:sldMk cId="1329668199" sldId="979"/>
        </pc:sldMkLst>
        <pc:spChg chg="mod">
          <ac:chgData name="Thamme Gowda" userId="12e7dc1a-9ec1-483b-8fec-8bf40b470ec1" providerId="ADAL" clId="{99C49EB0-0323-AA46-AB32-7CA6958FE72D}" dt="2022-01-25T17:56:30.023" v="10910" actId="1076"/>
          <ac:spMkLst>
            <pc:docMk/>
            <pc:sldMk cId="1329668199" sldId="979"/>
            <ac:spMk id="2" creationId="{CDDDDCA4-8736-B548-933E-D19A2D316EB0}"/>
          </ac:spMkLst>
        </pc:spChg>
        <pc:spChg chg="mod">
          <ac:chgData name="Thamme Gowda" userId="12e7dc1a-9ec1-483b-8fec-8bf40b470ec1" providerId="ADAL" clId="{99C49EB0-0323-AA46-AB32-7CA6958FE72D}" dt="2022-01-25T17:55:35.374" v="10900" actId="13926"/>
          <ac:spMkLst>
            <pc:docMk/>
            <pc:sldMk cId="1329668199" sldId="979"/>
            <ac:spMk id="3" creationId="{56405BCE-5F7C-1645-A5F5-E8B740A1CA8C}"/>
          </ac:spMkLst>
        </pc:spChg>
        <pc:spChg chg="mod">
          <ac:chgData name="Thamme Gowda" userId="12e7dc1a-9ec1-483b-8fec-8bf40b470ec1" providerId="ADAL" clId="{99C49EB0-0323-AA46-AB32-7CA6958FE72D}" dt="2022-01-25T02:44:28.406" v="8794" actId="1076"/>
          <ac:spMkLst>
            <pc:docMk/>
            <pc:sldMk cId="1329668199" sldId="979"/>
            <ac:spMk id="9" creationId="{42F765A3-A3E3-3F42-AB13-17B484B0364C}"/>
          </ac:spMkLst>
        </pc:spChg>
        <pc:spChg chg="mod">
          <ac:chgData name="Thamme Gowda" userId="12e7dc1a-9ec1-483b-8fec-8bf40b470ec1" providerId="ADAL" clId="{99C49EB0-0323-AA46-AB32-7CA6958FE72D}" dt="2022-01-25T02:44:19.476" v="8791" actId="2711"/>
          <ac:spMkLst>
            <pc:docMk/>
            <pc:sldMk cId="1329668199" sldId="979"/>
            <ac:spMk id="11" creationId="{EAFD821D-453C-DA4E-BD65-E8DDF1DC20E1}"/>
          </ac:spMkLst>
        </pc:spChg>
        <pc:spChg chg="mod">
          <ac:chgData name="Thamme Gowda" userId="12e7dc1a-9ec1-483b-8fec-8bf40b470ec1" providerId="ADAL" clId="{99C49EB0-0323-AA46-AB32-7CA6958FE72D}" dt="2022-01-25T02:44:19.476" v="8791" actId="2711"/>
          <ac:spMkLst>
            <pc:docMk/>
            <pc:sldMk cId="1329668199" sldId="979"/>
            <ac:spMk id="13" creationId="{3055B0B4-73EA-B540-91A2-F1F3A081F199}"/>
          </ac:spMkLst>
        </pc:spChg>
        <pc:spChg chg="mod">
          <ac:chgData name="Thamme Gowda" userId="12e7dc1a-9ec1-483b-8fec-8bf40b470ec1" providerId="ADAL" clId="{99C49EB0-0323-AA46-AB32-7CA6958FE72D}" dt="2022-01-25T02:44:41.791" v="8799" actId="404"/>
          <ac:spMkLst>
            <pc:docMk/>
            <pc:sldMk cId="1329668199" sldId="979"/>
            <ac:spMk id="15" creationId="{9EF90F63-58C8-094F-B27F-AF1630E090BE}"/>
          </ac:spMkLst>
        </pc:spChg>
        <pc:spChg chg="mod">
          <ac:chgData name="Thamme Gowda" userId="12e7dc1a-9ec1-483b-8fec-8bf40b470ec1" providerId="ADAL" clId="{99C49EB0-0323-AA46-AB32-7CA6958FE72D}" dt="2022-01-25T02:44:19.476" v="8791" actId="2711"/>
          <ac:spMkLst>
            <pc:docMk/>
            <pc:sldMk cId="1329668199" sldId="979"/>
            <ac:spMk id="24" creationId="{99BC889B-704E-7E4B-994A-206845EF99C1}"/>
          </ac:spMkLst>
        </pc:spChg>
        <pc:spChg chg="mod">
          <ac:chgData name="Thamme Gowda" userId="12e7dc1a-9ec1-483b-8fec-8bf40b470ec1" providerId="ADAL" clId="{99C49EB0-0323-AA46-AB32-7CA6958FE72D}" dt="2022-01-25T17:56:36.506" v="10911" actId="1076"/>
          <ac:spMkLst>
            <pc:docMk/>
            <pc:sldMk cId="1329668199" sldId="979"/>
            <ac:spMk id="31" creationId="{7CD5D188-15F2-4344-82FD-2A155E717A9F}"/>
          </ac:spMkLst>
        </pc:spChg>
        <pc:picChg chg="add del mod">
          <ac:chgData name="Thamme Gowda" userId="12e7dc1a-9ec1-483b-8fec-8bf40b470ec1" providerId="ADAL" clId="{99C49EB0-0323-AA46-AB32-7CA6958FE72D}" dt="2022-01-25T06:01:05.621" v="9812"/>
          <ac:picMkLst>
            <pc:docMk/>
            <pc:sldMk cId="1329668199" sldId="979"/>
            <ac:picMk id="8" creationId="{19F7F4B8-E7E0-CB4B-8215-0ECB1BC487B3}"/>
          </ac:picMkLst>
        </pc:picChg>
        <pc:cxnChg chg="mod">
          <ac:chgData name="Thamme Gowda" userId="12e7dc1a-9ec1-483b-8fec-8bf40b470ec1" providerId="ADAL" clId="{99C49EB0-0323-AA46-AB32-7CA6958FE72D}" dt="2022-01-25T02:44:37.673" v="8798" actId="14100"/>
          <ac:cxnSpMkLst>
            <pc:docMk/>
            <pc:sldMk cId="1329668199" sldId="979"/>
            <ac:cxnSpMk id="17" creationId="{A5C0DFCD-9787-6F4A-B244-7166473C1BFA}"/>
          </ac:cxnSpMkLst>
        </pc:cxnChg>
        <pc:cxnChg chg="mod">
          <ac:chgData name="Thamme Gowda" userId="12e7dc1a-9ec1-483b-8fec-8bf40b470ec1" providerId="ADAL" clId="{99C49EB0-0323-AA46-AB32-7CA6958FE72D}" dt="2022-01-25T02:44:37.673" v="8798" actId="14100"/>
          <ac:cxnSpMkLst>
            <pc:docMk/>
            <pc:sldMk cId="1329668199" sldId="979"/>
            <ac:cxnSpMk id="18" creationId="{E3A25AC8-CAB8-EC4A-BA7B-B372D8F34E70}"/>
          </ac:cxnSpMkLst>
        </pc:cxnChg>
      </pc:sldChg>
      <pc:sldChg chg="modSp add mod addAnim delAnim modAnim">
        <pc:chgData name="Thamme Gowda" userId="12e7dc1a-9ec1-483b-8fec-8bf40b470ec1" providerId="ADAL" clId="{99C49EB0-0323-AA46-AB32-7CA6958FE72D}" dt="2022-01-25T19:41:06.385" v="11750" actId="6549"/>
        <pc:sldMkLst>
          <pc:docMk/>
          <pc:sldMk cId="3808668027" sldId="980"/>
        </pc:sldMkLst>
        <pc:spChg chg="mod">
          <ac:chgData name="Thamme Gowda" userId="12e7dc1a-9ec1-483b-8fec-8bf40b470ec1" providerId="ADAL" clId="{99C49EB0-0323-AA46-AB32-7CA6958FE72D}" dt="2022-01-25T19:41:06.385" v="11750" actId="6549"/>
          <ac:spMkLst>
            <pc:docMk/>
            <pc:sldMk cId="3808668027" sldId="980"/>
            <ac:spMk id="3" creationId="{DD81D722-4183-814F-9BD1-D70D335D8B6D}"/>
          </ac:spMkLst>
        </pc:spChg>
        <pc:spChg chg="mod">
          <ac:chgData name="Thamme Gowda" userId="12e7dc1a-9ec1-483b-8fec-8bf40b470ec1" providerId="ADAL" clId="{99C49EB0-0323-AA46-AB32-7CA6958FE72D}" dt="2022-01-25T19:33:34.678" v="11632" actId="14100"/>
          <ac:spMkLst>
            <pc:docMk/>
            <pc:sldMk cId="3808668027" sldId="980"/>
            <ac:spMk id="6" creationId="{3E0277B8-D21A-714E-8776-71246B20C260}"/>
          </ac:spMkLst>
        </pc:spChg>
        <pc:graphicFrameChg chg="mod">
          <ac:chgData name="Thamme Gowda" userId="12e7dc1a-9ec1-483b-8fec-8bf40b470ec1" providerId="ADAL" clId="{99C49EB0-0323-AA46-AB32-7CA6958FE72D}" dt="2022-01-25T19:33:44.378" v="11635" actId="14100"/>
          <ac:graphicFrameMkLst>
            <pc:docMk/>
            <pc:sldMk cId="3808668027" sldId="980"/>
            <ac:graphicFrameMk id="8" creationId="{D79471A4-306E-BD46-826E-A16FFD7F7E63}"/>
          </ac:graphicFrameMkLst>
        </pc:graphicFrameChg>
      </pc:sldChg>
      <pc:sldChg chg="delSp modSp add mod delAnim modAnim modShow">
        <pc:chgData name="Thamme Gowda" userId="12e7dc1a-9ec1-483b-8fec-8bf40b470ec1" providerId="ADAL" clId="{99C49EB0-0323-AA46-AB32-7CA6958FE72D}" dt="2022-01-25T19:54:28.588" v="12174"/>
        <pc:sldMkLst>
          <pc:docMk/>
          <pc:sldMk cId="351361774" sldId="981"/>
        </pc:sldMkLst>
        <pc:spChg chg="mod">
          <ac:chgData name="Thamme Gowda" userId="12e7dc1a-9ec1-483b-8fec-8bf40b470ec1" providerId="ADAL" clId="{99C49EB0-0323-AA46-AB32-7CA6958FE72D}" dt="2022-01-25T19:53:49.381" v="12171" actId="1076"/>
          <ac:spMkLst>
            <pc:docMk/>
            <pc:sldMk cId="351361774" sldId="981"/>
            <ac:spMk id="12" creationId="{9928E8A0-57D8-814C-B853-2F435C01620C}"/>
          </ac:spMkLst>
        </pc:spChg>
        <pc:spChg chg="mod">
          <ac:chgData name="Thamme Gowda" userId="12e7dc1a-9ec1-483b-8fec-8bf40b470ec1" providerId="ADAL" clId="{99C49EB0-0323-AA46-AB32-7CA6958FE72D}" dt="2022-01-25T19:49:23.460" v="12094" actId="1076"/>
          <ac:spMkLst>
            <pc:docMk/>
            <pc:sldMk cId="351361774" sldId="981"/>
            <ac:spMk id="21" creationId="{8E7A2FE6-283F-FC4A-89B2-49A92D0B8EA2}"/>
          </ac:spMkLst>
        </pc:spChg>
        <pc:spChg chg="mod">
          <ac:chgData name="Thamme Gowda" userId="12e7dc1a-9ec1-483b-8fec-8bf40b470ec1" providerId="ADAL" clId="{99C49EB0-0323-AA46-AB32-7CA6958FE72D}" dt="2022-01-25T19:50:24.995" v="12106" actId="1076"/>
          <ac:spMkLst>
            <pc:docMk/>
            <pc:sldMk cId="351361774" sldId="981"/>
            <ac:spMk id="22" creationId="{69B26C43-FEBE-1649-913B-A8227E39C909}"/>
          </ac:spMkLst>
        </pc:spChg>
        <pc:spChg chg="mod">
          <ac:chgData name="Thamme Gowda" userId="12e7dc1a-9ec1-483b-8fec-8bf40b470ec1" providerId="ADAL" clId="{99C49EB0-0323-AA46-AB32-7CA6958FE72D}" dt="2022-01-25T19:52:54.112" v="12161" actId="20577"/>
          <ac:spMkLst>
            <pc:docMk/>
            <pc:sldMk cId="351361774" sldId="981"/>
            <ac:spMk id="31" creationId="{2AA4B589-5454-864D-B47F-9F7F10947094}"/>
          </ac:spMkLst>
        </pc:spChg>
        <pc:spChg chg="mod">
          <ac:chgData name="Thamme Gowda" userId="12e7dc1a-9ec1-483b-8fec-8bf40b470ec1" providerId="ADAL" clId="{99C49EB0-0323-AA46-AB32-7CA6958FE72D}" dt="2022-01-25T19:51:18.411" v="12131" actId="1076"/>
          <ac:spMkLst>
            <pc:docMk/>
            <pc:sldMk cId="351361774" sldId="981"/>
            <ac:spMk id="32" creationId="{A1F547FC-6B9E-C142-986C-B34854236D97}"/>
          </ac:spMkLst>
        </pc:spChg>
        <pc:spChg chg="del">
          <ac:chgData name="Thamme Gowda" userId="12e7dc1a-9ec1-483b-8fec-8bf40b470ec1" providerId="ADAL" clId="{99C49EB0-0323-AA46-AB32-7CA6958FE72D}" dt="2022-01-25T19:05:52.864" v="11257" actId="478"/>
          <ac:spMkLst>
            <pc:docMk/>
            <pc:sldMk cId="351361774" sldId="981"/>
            <ac:spMk id="34" creationId="{E534AE07-81F6-D04A-B4D4-221DD4805D35}"/>
          </ac:spMkLst>
        </pc:spChg>
        <pc:spChg chg="del mod">
          <ac:chgData name="Thamme Gowda" userId="12e7dc1a-9ec1-483b-8fec-8bf40b470ec1" providerId="ADAL" clId="{99C49EB0-0323-AA46-AB32-7CA6958FE72D}" dt="2022-01-25T19:50:09.966" v="12103" actId="478"/>
          <ac:spMkLst>
            <pc:docMk/>
            <pc:sldMk cId="351361774" sldId="981"/>
            <ac:spMk id="35" creationId="{55DF625F-9349-154C-87B4-36C7879EBD88}"/>
          </ac:spMkLst>
        </pc:spChg>
        <pc:spChg chg="mod">
          <ac:chgData name="Thamme Gowda" userId="12e7dc1a-9ec1-483b-8fec-8bf40b470ec1" providerId="ADAL" clId="{99C49EB0-0323-AA46-AB32-7CA6958FE72D}" dt="2022-01-25T19:51:38.502" v="12139" actId="20577"/>
          <ac:spMkLst>
            <pc:docMk/>
            <pc:sldMk cId="351361774" sldId="981"/>
            <ac:spMk id="36" creationId="{3B6CB9F9-42A9-E449-AAFE-C289C2426605}"/>
          </ac:spMkLst>
        </pc:spChg>
        <pc:spChg chg="mod">
          <ac:chgData name="Thamme Gowda" userId="12e7dc1a-9ec1-483b-8fec-8bf40b470ec1" providerId="ADAL" clId="{99C49EB0-0323-AA46-AB32-7CA6958FE72D}" dt="2022-01-25T19:51:44.978" v="12140" actId="1076"/>
          <ac:spMkLst>
            <pc:docMk/>
            <pc:sldMk cId="351361774" sldId="981"/>
            <ac:spMk id="37" creationId="{50ED6D28-0568-1F40-806A-D3D3D046065A}"/>
          </ac:spMkLst>
        </pc:spChg>
        <pc:spChg chg="mod">
          <ac:chgData name="Thamme Gowda" userId="12e7dc1a-9ec1-483b-8fec-8bf40b470ec1" providerId="ADAL" clId="{99C49EB0-0323-AA46-AB32-7CA6958FE72D}" dt="2022-01-25T19:54:04.662" v="12172" actId="1076"/>
          <ac:spMkLst>
            <pc:docMk/>
            <pc:sldMk cId="351361774" sldId="981"/>
            <ac:spMk id="87" creationId="{68497369-EF8D-5C45-9DA5-E4FCEBC19FEA}"/>
          </ac:spMkLst>
        </pc:spChg>
        <pc:grpChg chg="mod">
          <ac:chgData name="Thamme Gowda" userId="12e7dc1a-9ec1-483b-8fec-8bf40b470ec1" providerId="ADAL" clId="{99C49EB0-0323-AA46-AB32-7CA6958FE72D}" dt="2022-01-25T19:51:10.077" v="12129" actId="1076"/>
          <ac:grpSpMkLst>
            <pc:docMk/>
            <pc:sldMk cId="351361774" sldId="981"/>
            <ac:grpSpMk id="7" creationId="{EDE8D4FE-FB90-EF46-8887-946CCE3740EF}"/>
          </ac:grpSpMkLst>
        </pc:grpChg>
        <pc:grpChg chg="mod">
          <ac:chgData name="Thamme Gowda" userId="12e7dc1a-9ec1-483b-8fec-8bf40b470ec1" providerId="ADAL" clId="{99C49EB0-0323-AA46-AB32-7CA6958FE72D}" dt="2022-01-25T19:53:39.163" v="12168" actId="1076"/>
          <ac:grpSpMkLst>
            <pc:docMk/>
            <pc:sldMk cId="351361774" sldId="981"/>
            <ac:grpSpMk id="11" creationId="{357BEB86-00F7-504E-951D-4B7C658F3E92}"/>
          </ac:grpSpMkLst>
        </pc:grpChg>
        <pc:grpChg chg="mod">
          <ac:chgData name="Thamme Gowda" userId="12e7dc1a-9ec1-483b-8fec-8bf40b470ec1" providerId="ADAL" clId="{99C49EB0-0323-AA46-AB32-7CA6958FE72D}" dt="2022-01-25T19:53:43.662" v="12169" actId="1076"/>
          <ac:grpSpMkLst>
            <pc:docMk/>
            <pc:sldMk cId="351361774" sldId="981"/>
            <ac:grpSpMk id="15" creationId="{5BA8765E-F222-694A-99C0-9FA8F1F24C1F}"/>
          </ac:grpSpMkLst>
        </pc:grpChg>
        <pc:grpChg chg="mod">
          <ac:chgData name="Thamme Gowda" userId="12e7dc1a-9ec1-483b-8fec-8bf40b470ec1" providerId="ADAL" clId="{99C49EB0-0323-AA46-AB32-7CA6958FE72D}" dt="2022-01-25T19:50:43.917" v="12121" actId="1038"/>
          <ac:grpSpMkLst>
            <pc:docMk/>
            <pc:sldMk cId="351361774" sldId="981"/>
            <ac:grpSpMk id="19" creationId="{E28195EE-E913-EE42-B897-B56E2AC66DCE}"/>
          </ac:grpSpMkLst>
        </pc:grpChg>
        <pc:grpChg chg="mod">
          <ac:chgData name="Thamme Gowda" userId="12e7dc1a-9ec1-483b-8fec-8bf40b470ec1" providerId="ADAL" clId="{99C49EB0-0323-AA46-AB32-7CA6958FE72D}" dt="2022-01-25T19:53:32.462" v="12167" actId="1076"/>
          <ac:grpSpMkLst>
            <pc:docMk/>
            <pc:sldMk cId="351361774" sldId="981"/>
            <ac:grpSpMk id="23" creationId="{7882FCFF-BE48-0540-8478-8AE7B9AFDFB6}"/>
          </ac:grpSpMkLst>
        </pc:grpChg>
        <pc:grpChg chg="del">
          <ac:chgData name="Thamme Gowda" userId="12e7dc1a-9ec1-483b-8fec-8bf40b470ec1" providerId="ADAL" clId="{99C49EB0-0323-AA46-AB32-7CA6958FE72D}" dt="2022-01-25T19:05:51.146" v="11256" actId="478"/>
          <ac:grpSpMkLst>
            <pc:docMk/>
            <pc:sldMk cId="351361774" sldId="981"/>
            <ac:grpSpMk id="27" creationId="{12364A3E-AD3E-FE4D-869D-A5B28F8800BB}"/>
          </ac:grpSpMkLst>
        </pc:grpChg>
        <pc:cxnChg chg="mod">
          <ac:chgData name="Thamme Gowda" userId="12e7dc1a-9ec1-483b-8fec-8bf40b470ec1" providerId="ADAL" clId="{99C49EB0-0323-AA46-AB32-7CA6958FE72D}" dt="2022-01-25T19:52:35.486" v="12142" actId="1076"/>
          <ac:cxnSpMkLst>
            <pc:docMk/>
            <pc:sldMk cId="351361774" sldId="981"/>
            <ac:cxnSpMk id="39" creationId="{9E10C70B-A172-DA44-97A4-3CCCF169506C}"/>
          </ac:cxnSpMkLst>
        </pc:cxnChg>
        <pc:cxnChg chg="mod">
          <ac:chgData name="Thamme Gowda" userId="12e7dc1a-9ec1-483b-8fec-8bf40b470ec1" providerId="ADAL" clId="{99C49EB0-0323-AA46-AB32-7CA6958FE72D}" dt="2022-01-25T19:52:35.486" v="12142" actId="1076"/>
          <ac:cxnSpMkLst>
            <pc:docMk/>
            <pc:sldMk cId="351361774" sldId="981"/>
            <ac:cxnSpMk id="43" creationId="{89D8A1D5-1458-A042-AD15-6D7DC33D33AD}"/>
          </ac:cxnSpMkLst>
        </pc:cxnChg>
        <pc:cxnChg chg="mod">
          <ac:chgData name="Thamme Gowda" userId="12e7dc1a-9ec1-483b-8fec-8bf40b470ec1" providerId="ADAL" clId="{99C49EB0-0323-AA46-AB32-7CA6958FE72D}" dt="2022-01-25T19:51:18.411" v="12131" actId="1076"/>
          <ac:cxnSpMkLst>
            <pc:docMk/>
            <pc:sldMk cId="351361774" sldId="981"/>
            <ac:cxnSpMk id="45" creationId="{4EEB966D-93F2-6042-90CF-85ECF6C45409}"/>
          </ac:cxnSpMkLst>
        </pc:cxnChg>
        <pc:cxnChg chg="mod">
          <ac:chgData name="Thamme Gowda" userId="12e7dc1a-9ec1-483b-8fec-8bf40b470ec1" providerId="ADAL" clId="{99C49EB0-0323-AA46-AB32-7CA6958FE72D}" dt="2022-01-25T19:51:35.992" v="12133" actId="1076"/>
          <ac:cxnSpMkLst>
            <pc:docMk/>
            <pc:sldMk cId="351361774" sldId="981"/>
            <ac:cxnSpMk id="54" creationId="{24AE48E0-C199-9849-A467-3A99854960E5}"/>
          </ac:cxnSpMkLst>
        </pc:cxnChg>
        <pc:cxnChg chg="del">
          <ac:chgData name="Thamme Gowda" userId="12e7dc1a-9ec1-483b-8fec-8bf40b470ec1" providerId="ADAL" clId="{99C49EB0-0323-AA46-AB32-7CA6958FE72D}" dt="2022-01-25T19:05:55.854" v="11258" actId="478"/>
          <ac:cxnSpMkLst>
            <pc:docMk/>
            <pc:sldMk cId="351361774" sldId="981"/>
            <ac:cxnSpMk id="56" creationId="{5FFCAA39-5598-8245-B5ED-FDD559E08500}"/>
          </ac:cxnSpMkLst>
        </pc:cxnChg>
        <pc:cxnChg chg="mod">
          <ac:chgData name="Thamme Gowda" userId="12e7dc1a-9ec1-483b-8fec-8bf40b470ec1" providerId="ADAL" clId="{99C49EB0-0323-AA46-AB32-7CA6958FE72D}" dt="2022-01-25T19:53:39.163" v="12168" actId="1076"/>
          <ac:cxnSpMkLst>
            <pc:docMk/>
            <pc:sldMk cId="351361774" sldId="981"/>
            <ac:cxnSpMk id="60" creationId="{6E8A65B1-E399-974C-B7F7-A8813114A113}"/>
          </ac:cxnSpMkLst>
        </pc:cxnChg>
        <pc:cxnChg chg="mod">
          <ac:chgData name="Thamme Gowda" userId="12e7dc1a-9ec1-483b-8fec-8bf40b470ec1" providerId="ADAL" clId="{99C49EB0-0323-AA46-AB32-7CA6958FE72D}" dt="2022-01-25T19:53:43.662" v="12169" actId="1076"/>
          <ac:cxnSpMkLst>
            <pc:docMk/>
            <pc:sldMk cId="351361774" sldId="981"/>
            <ac:cxnSpMk id="62" creationId="{3EC87B3C-1B56-B64A-A22C-11D5C9A1517B}"/>
          </ac:cxnSpMkLst>
        </pc:cxnChg>
        <pc:cxnChg chg="mod">
          <ac:chgData name="Thamme Gowda" userId="12e7dc1a-9ec1-483b-8fec-8bf40b470ec1" providerId="ADAL" clId="{99C49EB0-0323-AA46-AB32-7CA6958FE72D}" dt="2022-01-25T19:53:32.462" v="12167" actId="1076"/>
          <ac:cxnSpMkLst>
            <pc:docMk/>
            <pc:sldMk cId="351361774" sldId="981"/>
            <ac:cxnSpMk id="64" creationId="{02206C90-27AA-D24C-B8B4-8FCD1F1378E2}"/>
          </ac:cxnSpMkLst>
        </pc:cxnChg>
        <pc:cxnChg chg="mod">
          <ac:chgData name="Thamme Gowda" userId="12e7dc1a-9ec1-483b-8fec-8bf40b470ec1" providerId="ADAL" clId="{99C49EB0-0323-AA46-AB32-7CA6958FE72D}" dt="2022-01-25T19:51:44.978" v="12140" actId="1076"/>
          <ac:cxnSpMkLst>
            <pc:docMk/>
            <pc:sldMk cId="351361774" sldId="981"/>
            <ac:cxnSpMk id="66" creationId="{E6A0E43B-6340-5F4D-992B-1DBFEC73C829}"/>
          </ac:cxnSpMkLst>
        </pc:cxnChg>
        <pc:cxnChg chg="del mod">
          <ac:chgData name="Thamme Gowda" userId="12e7dc1a-9ec1-483b-8fec-8bf40b470ec1" providerId="ADAL" clId="{99C49EB0-0323-AA46-AB32-7CA6958FE72D}" dt="2022-01-25T19:50:13.015" v="12104" actId="478"/>
          <ac:cxnSpMkLst>
            <pc:docMk/>
            <pc:sldMk cId="351361774" sldId="981"/>
            <ac:cxnSpMk id="68" creationId="{7D95ED89-9018-F74E-9BF0-DED2D6E6B93A}"/>
          </ac:cxnSpMkLst>
        </pc:cxnChg>
        <pc:cxnChg chg="del mod">
          <ac:chgData name="Thamme Gowda" userId="12e7dc1a-9ec1-483b-8fec-8bf40b470ec1" providerId="ADAL" clId="{99C49EB0-0323-AA46-AB32-7CA6958FE72D}" dt="2022-01-25T19:06:02.047" v="11260" actId="478"/>
          <ac:cxnSpMkLst>
            <pc:docMk/>
            <pc:sldMk cId="351361774" sldId="981"/>
            <ac:cxnSpMk id="75" creationId="{D560AC88-2007-6D4E-91FF-E662394CF378}"/>
          </ac:cxnSpMkLst>
        </pc:cxnChg>
        <pc:cxnChg chg="mod">
          <ac:chgData name="Thamme Gowda" userId="12e7dc1a-9ec1-483b-8fec-8bf40b470ec1" providerId="ADAL" clId="{99C49EB0-0323-AA46-AB32-7CA6958FE72D}" dt="2022-01-25T19:54:04.662" v="12172" actId="1076"/>
          <ac:cxnSpMkLst>
            <pc:docMk/>
            <pc:sldMk cId="351361774" sldId="981"/>
            <ac:cxnSpMk id="89" creationId="{9982D019-7299-8C4F-945E-0752D85F1776}"/>
          </ac:cxnSpMkLst>
        </pc:cxnChg>
        <pc:cxnChg chg="mod">
          <ac:chgData name="Thamme Gowda" userId="12e7dc1a-9ec1-483b-8fec-8bf40b470ec1" providerId="ADAL" clId="{99C49EB0-0323-AA46-AB32-7CA6958FE72D}" dt="2022-01-25T19:54:04.662" v="12172" actId="1076"/>
          <ac:cxnSpMkLst>
            <pc:docMk/>
            <pc:sldMk cId="351361774" sldId="981"/>
            <ac:cxnSpMk id="91" creationId="{575307D6-E38D-784F-BD59-AD16931CF1C5}"/>
          </ac:cxnSpMkLst>
        </pc:cxnChg>
      </pc:sldChg>
      <pc:sldChg chg="add">
        <pc:chgData name="Thamme Gowda" userId="12e7dc1a-9ec1-483b-8fec-8bf40b470ec1" providerId="ADAL" clId="{99C49EB0-0323-AA46-AB32-7CA6958FE72D}" dt="2022-01-25T19:06:18.711" v="11262" actId="2890"/>
        <pc:sldMkLst>
          <pc:docMk/>
          <pc:sldMk cId="3501965603" sldId="982"/>
        </pc:sldMkLst>
      </pc:sldChg>
      <pc:sldChg chg="add mod modShow">
        <pc:chgData name="Thamme Gowda" userId="12e7dc1a-9ec1-483b-8fec-8bf40b470ec1" providerId="ADAL" clId="{99C49EB0-0323-AA46-AB32-7CA6958FE72D}" dt="2022-01-25T19:43:00.082" v="11805" actId="729"/>
        <pc:sldMkLst>
          <pc:docMk/>
          <pc:sldMk cId="1731816453" sldId="983"/>
        </pc:sldMkLst>
      </pc:sldChg>
    </pc:docChg>
  </pc:docChgLst>
  <pc:docChgLst>
    <pc:chgData name="Thamme Gowda" userId="S::tnarayan@usc.edu::12e7dc1a-9ec1-483b-8fec-8bf40b470ec1" providerId="AD" clId="Web-{672AF021-D910-80E1-B24B-7D75DF7AFEBF}"/>
    <pc:docChg chg="addSld delSld modSld">
      <pc:chgData name="Thamme Gowda" userId="S::tnarayan@usc.edu::12e7dc1a-9ec1-483b-8fec-8bf40b470ec1" providerId="AD" clId="Web-{672AF021-D910-80E1-B24B-7D75DF7AFEBF}" dt="2022-01-23T23:23:39.548" v="5"/>
      <pc:docMkLst>
        <pc:docMk/>
      </pc:docMkLst>
      <pc:sldChg chg="modSp">
        <pc:chgData name="Thamme Gowda" userId="S::tnarayan@usc.edu::12e7dc1a-9ec1-483b-8fec-8bf40b470ec1" providerId="AD" clId="Web-{672AF021-D910-80E1-B24B-7D75DF7AFEBF}" dt="2022-01-23T23:23:12.906" v="3" actId="20577"/>
        <pc:sldMkLst>
          <pc:docMk/>
          <pc:sldMk cId="1069368857" sldId="338"/>
        </pc:sldMkLst>
        <pc:spChg chg="mod">
          <ac:chgData name="Thamme Gowda" userId="S::tnarayan@usc.edu::12e7dc1a-9ec1-483b-8fec-8bf40b470ec1" providerId="AD" clId="Web-{672AF021-D910-80E1-B24B-7D75DF7AFEBF}" dt="2022-01-23T23:23:12.906" v="3" actId="20577"/>
          <ac:spMkLst>
            <pc:docMk/>
            <pc:sldMk cId="1069368857" sldId="338"/>
            <ac:spMk id="3" creationId="{010AF9E6-9818-F34A-A7EB-3A400717E2FB}"/>
          </ac:spMkLst>
        </pc:spChg>
      </pc:sldChg>
      <pc:sldChg chg="delSp">
        <pc:chgData name="Thamme Gowda" userId="S::tnarayan@usc.edu::12e7dc1a-9ec1-483b-8fec-8bf40b470ec1" providerId="AD" clId="Web-{672AF021-D910-80E1-B24B-7D75DF7AFEBF}" dt="2022-01-23T23:22:26.061" v="1"/>
        <pc:sldMkLst>
          <pc:docMk/>
          <pc:sldMk cId="1233715029" sldId="958"/>
        </pc:sldMkLst>
        <pc:spChg chg="del">
          <ac:chgData name="Thamme Gowda" userId="S::tnarayan@usc.edu::12e7dc1a-9ec1-483b-8fec-8bf40b470ec1" providerId="AD" clId="Web-{672AF021-D910-80E1-B24B-7D75DF7AFEBF}" dt="2022-01-23T23:22:26.046" v="0"/>
          <ac:spMkLst>
            <pc:docMk/>
            <pc:sldMk cId="1233715029" sldId="958"/>
            <ac:spMk id="3" creationId="{88C1E14F-F8A9-FB46-9FED-CF188138FE03}"/>
          </ac:spMkLst>
        </pc:spChg>
        <pc:picChg chg="del">
          <ac:chgData name="Thamme Gowda" userId="S::tnarayan@usc.edu::12e7dc1a-9ec1-483b-8fec-8bf40b470ec1" providerId="AD" clId="Web-{672AF021-D910-80E1-B24B-7D75DF7AFEBF}" dt="2022-01-23T23:22:26.061" v="1"/>
          <ac:picMkLst>
            <pc:docMk/>
            <pc:sldMk cId="1233715029" sldId="958"/>
            <ac:picMk id="60" creationId="{C2FC206E-D91B-3346-A938-208856BC5C7B}"/>
          </ac:picMkLst>
        </pc:picChg>
      </pc:sldChg>
      <pc:sldChg chg="add del">
        <pc:chgData name="Thamme Gowda" userId="S::tnarayan@usc.edu::12e7dc1a-9ec1-483b-8fec-8bf40b470ec1" providerId="AD" clId="Web-{672AF021-D910-80E1-B24B-7D75DF7AFEBF}" dt="2022-01-23T23:23:39.548" v="5"/>
        <pc:sldMkLst>
          <pc:docMk/>
          <pc:sldMk cId="3744278720" sldId="96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tg/work/phd/phd-git/quals-ppt/Quals-MT-results-tabs-n-charts.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Users\tg\work\phd\phd-git\quals-ppt\Quals-tabs-n-charts.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file:////Users/weiqiuyou/Documents/USC_ISI/presentation/Book2.xlsx" TargetMode="External"/><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oleObject" Target="file:////Users/tg/Desktop/material-PI-fall21/2021-SARAL-MT-TG.xlsx" TargetMode="External"/><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oleObject" Target="file:////Users/tg/Desktop/material-PI-fall21/2021-SARAL-MT-TG.xlsx" TargetMode="External"/><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oleObject" Target="https://uscedu-my.sharepoint.com/personal/tnarayan_usc_edu/Documents/TG-PhD/thesis-proposal/Stats.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oleObject" Target="https://uscedu-my.sharepoint.com/personal/tnarayan_usc_edu/Documents/TG-PhD/thesis-proposal/Stats.xlsx" TargetMode="External"/><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oleObject" Target="file:////Users\tg\work\phd\phd-git\quals-ppt\Quals-tabs-n-charts.xlsx" TargetMode="External"/><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oleObject" Target="file:////Users/tg/Desktop/material-PI-fall21/2021-SARAL-MT-TG.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2" Type="http://schemas.openxmlformats.org/officeDocument/2006/relationships/oleObject" Target="file:////Users/tg/work/phd/phd-git/quals-ppt/Quals-MT-results-tabs-n-charts.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Users/tg/work/phd/phd-git/quals-ppt/Quals-MT-results-tabs-n-charts.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3" Type="http://schemas.openxmlformats.org/officeDocument/2006/relationships/oleObject" Target="https://uscedu-my.sharepoint.com/personal/tnarayan_usc_edu/Documents/TG-PhD/thesis-proposal/Stats.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https://uscedu-my.sharepoint.com/personal/tnarayan_usc_edu/Documents/TG-PhD/thesis-proposal/Stats.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Users/tg/work/phd/phd-git/quals-ppt/Quals-MT-results-tabs-n-charts.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file:////Users/tg/work/phd/phd-git/quals-ppt/Quals-MT-results-tabs-n-charts.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oleObject" Target="file:////Users\tg\work\phd\phd-git\quals-ppt\Quals-tabs-n-charts.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Users\tg\work\phd\phd-git\quals-ppt\Quals-tabs-n-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0" i="0" u="none" strike="noStrike" kern="1200" spc="0" baseline="0">
                <a:solidFill>
                  <a:srgbClr val="9D1535"/>
                </a:solidFill>
                <a:latin typeface="Garamond" panose="02020404030301010803" pitchFamily="18" charset="0"/>
                <a:ea typeface="+mn-ea"/>
                <a:cs typeface="Times New Roman" panose="02020603050405020304" pitchFamily="18" charset="0"/>
              </a:defRPr>
            </a:pPr>
            <a:r>
              <a:rPr lang="en-US" sz="2400" b="0" dirty="0">
                <a:solidFill>
                  <a:srgbClr val="9D1535"/>
                </a:solidFill>
              </a:rPr>
              <a:t>DE→EN NewsTest2019 BLEU vs Vocabulary Size</a:t>
            </a:r>
          </a:p>
        </c:rich>
      </c:tx>
      <c:layout>
        <c:manualLayout>
          <c:xMode val="edge"/>
          <c:yMode val="edge"/>
          <c:x val="0.14274957406639963"/>
          <c:y val="8.8705468833939621E-3"/>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rgbClr val="9D1535"/>
              </a:solidFill>
              <a:latin typeface="Garamond" panose="02020404030301010803"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8.9614215280642978E-2"/>
          <c:y val="0.17192042332427745"/>
          <c:w val="0.8838925602118739"/>
          <c:h val="0.70056464981351008"/>
        </c:manualLayout>
      </c:layout>
      <c:lineChart>
        <c:grouping val="standard"/>
        <c:varyColors val="0"/>
        <c:ser>
          <c:idx val="1"/>
          <c:order val="0"/>
          <c:tx>
            <c:strRef>
              <c:f>BLEU!$B$3</c:f>
              <c:strCache>
                <c:ptCount val="1"/>
                <c:pt idx="0">
                  <c:v>30K</c:v>
                </c:pt>
              </c:strCache>
            </c:strRef>
          </c:tx>
          <c:spPr>
            <a:ln w="19050" cap="rnd">
              <a:solidFill>
                <a:schemeClr val="accent2"/>
              </a:solidFill>
              <a:round/>
            </a:ln>
            <a:effectLst/>
          </c:spPr>
          <c:marker>
            <c:symbol val="circle"/>
            <c:size val="4"/>
            <c:spPr>
              <a:solidFill>
                <a:schemeClr val="accent2"/>
              </a:solidFill>
              <a:ln w="9525">
                <a:solidFill>
                  <a:schemeClr val="accent2"/>
                </a:solidFill>
              </a:ln>
              <a:effectLst/>
            </c:spPr>
          </c:marker>
          <c:dLbls>
            <c:dLbl>
              <c:idx val="2"/>
              <c:spPr>
                <a:noFill/>
                <a:ln>
                  <a:solidFill>
                    <a:schemeClr val="accent2"/>
                  </a:solidFill>
                  <a:prstDash val="solid"/>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0-1BB0-E948-A22B-B5759A40CF33}"/>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BLEU!$B$4:$B$13</c:f>
              <c:numCache>
                <c:formatCode>General</c:formatCode>
                <c:ptCount val="10"/>
                <c:pt idx="0">
                  <c:v>13.6</c:v>
                </c:pt>
                <c:pt idx="1">
                  <c:v>12.9</c:v>
                </c:pt>
                <c:pt idx="2">
                  <c:v>16.2</c:v>
                </c:pt>
                <c:pt idx="3">
                  <c:v>15.7</c:v>
                </c:pt>
                <c:pt idx="4">
                  <c:v>15.5</c:v>
                </c:pt>
                <c:pt idx="5">
                  <c:v>14.2</c:v>
                </c:pt>
                <c:pt idx="6">
                  <c:v>11.3</c:v>
                </c:pt>
                <c:pt idx="7">
                  <c:v>10.9</c:v>
                </c:pt>
              </c:numCache>
            </c:numRef>
          </c:val>
          <c:smooth val="0"/>
          <c:extLst>
            <c:ext xmlns:c16="http://schemas.microsoft.com/office/drawing/2014/chart" uri="{C3380CC4-5D6E-409C-BE32-E72D297353CC}">
              <c16:uniqueId val="{00000001-1BB0-E948-A22B-B5759A40CF33}"/>
            </c:ext>
          </c:extLst>
        </c:ser>
        <c:ser>
          <c:idx val="2"/>
          <c:order val="1"/>
          <c:tx>
            <c:strRef>
              <c:f>BLEU!$C$3</c:f>
              <c:strCache>
                <c:ptCount val="1"/>
                <c:pt idx="0">
                  <c:v>0.5M</c:v>
                </c:pt>
              </c:strCache>
            </c:strRef>
          </c:tx>
          <c:spPr>
            <a:ln w="19050" cap="rnd">
              <a:solidFill>
                <a:srgbClr val="92D050"/>
              </a:solidFill>
              <a:prstDash val="dash"/>
              <a:round/>
            </a:ln>
            <a:effectLst/>
          </c:spPr>
          <c:marker>
            <c:symbol val="diamond"/>
            <c:size val="4"/>
            <c:spPr>
              <a:solidFill>
                <a:srgbClr val="92D050"/>
              </a:solidFill>
              <a:ln w="9525">
                <a:solidFill>
                  <a:schemeClr val="accent3"/>
                </a:solidFill>
              </a:ln>
              <a:effectLst/>
            </c:spPr>
          </c:marker>
          <c:dLbls>
            <c:dLbl>
              <c:idx val="2"/>
              <c:spPr>
                <a:noFill/>
                <a:ln>
                  <a:solidFill>
                    <a:schemeClr val="accent6"/>
                  </a:solidFill>
                  <a:prstDash val="sysDot"/>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2-1BB0-E948-A22B-B5759A40CF33}"/>
                </c:ext>
              </c:extLst>
            </c:dLbl>
            <c:dLbl>
              <c:idx val="4"/>
              <c:spPr>
                <a:noFill/>
                <a:ln>
                  <a:solidFill>
                    <a:schemeClr val="accent6"/>
                  </a:solidFill>
                  <a:prstDash val="solid"/>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3-1BB0-E948-A22B-B5759A40CF33}"/>
                </c:ext>
              </c:extLst>
            </c:dLbl>
            <c:dLbl>
              <c:idx val="5"/>
              <c:spPr>
                <a:noFill/>
                <a:ln>
                  <a:solidFill>
                    <a:schemeClr val="accent6"/>
                  </a:solid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4-1BB0-E948-A22B-B5759A40CF33}"/>
                </c:ext>
              </c:extLst>
            </c:dLbl>
            <c:dLbl>
              <c:idx val="6"/>
              <c:spPr>
                <a:noFill/>
                <a:ln>
                  <a:solidFill>
                    <a:schemeClr val="accent6"/>
                  </a:solid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5-1BB0-E948-A22B-B5759A40CF33}"/>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BLEU!$C$4:$C$13</c:f>
              <c:numCache>
                <c:formatCode>General</c:formatCode>
                <c:ptCount val="10"/>
                <c:pt idx="0">
                  <c:v>29.7</c:v>
                </c:pt>
                <c:pt idx="1">
                  <c:v>30.4</c:v>
                </c:pt>
                <c:pt idx="2">
                  <c:v>31</c:v>
                </c:pt>
                <c:pt idx="3">
                  <c:v>30.8</c:v>
                </c:pt>
                <c:pt idx="4">
                  <c:v>31.1</c:v>
                </c:pt>
                <c:pt idx="5">
                  <c:v>31.1</c:v>
                </c:pt>
                <c:pt idx="6">
                  <c:v>31.1</c:v>
                </c:pt>
                <c:pt idx="7">
                  <c:v>30.3</c:v>
                </c:pt>
                <c:pt idx="8">
                  <c:v>30</c:v>
                </c:pt>
                <c:pt idx="9">
                  <c:v>29.3</c:v>
                </c:pt>
              </c:numCache>
            </c:numRef>
          </c:val>
          <c:smooth val="0"/>
          <c:extLst>
            <c:ext xmlns:c16="http://schemas.microsoft.com/office/drawing/2014/chart" uri="{C3380CC4-5D6E-409C-BE32-E72D297353CC}">
              <c16:uniqueId val="{00000006-1BB0-E948-A22B-B5759A40CF33}"/>
            </c:ext>
          </c:extLst>
        </c:ser>
        <c:ser>
          <c:idx val="3"/>
          <c:order val="2"/>
          <c:tx>
            <c:strRef>
              <c:f>BLEU!$D$3</c:f>
              <c:strCache>
                <c:ptCount val="1"/>
                <c:pt idx="0">
                  <c:v>1M</c:v>
                </c:pt>
              </c:strCache>
            </c:strRef>
          </c:tx>
          <c:spPr>
            <a:ln w="22225" cap="rnd">
              <a:solidFill>
                <a:schemeClr val="accent4"/>
              </a:solidFill>
              <a:prstDash val="sysDot"/>
              <a:round/>
            </a:ln>
            <a:effectLst/>
          </c:spPr>
          <c:marker>
            <c:symbol val="triangle"/>
            <c:size val="4"/>
            <c:spPr>
              <a:solidFill>
                <a:schemeClr val="accent4"/>
              </a:solidFill>
              <a:ln w="9525">
                <a:solidFill>
                  <a:schemeClr val="accent4"/>
                </a:solidFill>
              </a:ln>
              <a:effectLst/>
            </c:spPr>
          </c:marker>
          <c:dLbls>
            <c:dLbl>
              <c:idx val="0"/>
              <c:layout>
                <c:manualLayout>
                  <c:x val="-6.3325991189427319E-2"/>
                  <c:y val="6.172839506172839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BB0-E948-A22B-B5759A40CF33}"/>
                </c:ext>
              </c:extLst>
            </c:dLbl>
            <c:dLbl>
              <c:idx val="1"/>
              <c:layout>
                <c:manualLayout>
                  <c:x val="-8.2599118942731278E-3"/>
                  <c:y val="6.172839506172782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BB0-E948-A22B-B5759A40CF33}"/>
                </c:ext>
              </c:extLst>
            </c:dLbl>
            <c:dLbl>
              <c:idx val="2"/>
              <c:layout>
                <c:manualLayout>
                  <c:x val="0"/>
                  <c:y val="1.23456790123456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BB0-E948-A22B-B5759A40CF33}"/>
                </c:ext>
              </c:extLst>
            </c:dLbl>
            <c:dLbl>
              <c:idx val="3"/>
              <c:layout>
                <c:manualLayout>
                  <c:x val="5.0476656243251074E-17"/>
                  <c:y val="9.259259259259203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BB0-E948-A22B-B5759A40CF33}"/>
                </c:ext>
              </c:extLst>
            </c:dLbl>
            <c:dLbl>
              <c:idx val="4"/>
              <c:layout>
                <c:manualLayout>
                  <c:x val="-5.5066079295154188E-3"/>
                  <c:y val="1.8518518518518462E-2"/>
                </c:manualLayout>
              </c:layout>
              <c:spPr>
                <a:noFill/>
                <a:ln>
                  <a:solidFill>
                    <a:schemeClr val="accent4"/>
                  </a:solidFill>
                  <a:prstDash val="sysDot"/>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BB0-E948-A22B-B5759A40CF33}"/>
                </c:ext>
              </c:extLst>
            </c:dLbl>
            <c:dLbl>
              <c:idx val="5"/>
              <c:layout>
                <c:manualLayout>
                  <c:x val="-5.5066079295154188E-3"/>
                  <c:y val="2.1604938271604937E-2"/>
                </c:manualLayout>
              </c:layout>
              <c:spPr>
                <a:noFill/>
                <a:ln>
                  <a:solidFill>
                    <a:schemeClr val="accent4"/>
                  </a:solid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BB0-E948-A22B-B5759A40CF33}"/>
                </c:ext>
              </c:extLst>
            </c:dLbl>
            <c:dLbl>
              <c:idx val="6"/>
              <c:layout>
                <c:manualLayout>
                  <c:x val="-2.7533039647577094E-3"/>
                  <c:y val="-1.23456790123457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BB0-E948-A22B-B5759A40CF33}"/>
                </c:ext>
              </c:extLst>
            </c:dLbl>
            <c:dLbl>
              <c:idx val="7"/>
              <c:layout>
                <c:manualLayout>
                  <c:x val="-5.5066079295154188E-3"/>
                  <c:y val="-9.259259259259288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BB0-E948-A22B-B5759A40CF33}"/>
                </c:ext>
              </c:extLst>
            </c:dLbl>
            <c:dLbl>
              <c:idx val="8"/>
              <c:layout>
                <c:manualLayout>
                  <c:x val="-1.3766519823788546E-2"/>
                  <c:y val="-1.85185185185185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BB0-E948-A22B-B5759A40CF33}"/>
                </c:ext>
              </c:extLst>
            </c:dLbl>
            <c:dLbl>
              <c:idx val="9"/>
              <c:layout>
                <c:manualLayout>
                  <c:x val="-3.1092942525241037E-2"/>
                  <c:y val="2.31721379672743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1BB0-E948-A22B-B5759A40CF33}"/>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BLEU!$D$4:$D$13</c:f>
              <c:numCache>
                <c:formatCode>General</c:formatCode>
                <c:ptCount val="10"/>
                <c:pt idx="0">
                  <c:v>31</c:v>
                </c:pt>
                <c:pt idx="1">
                  <c:v>32.200000000000003</c:v>
                </c:pt>
                <c:pt idx="2">
                  <c:v>32.799999999999997</c:v>
                </c:pt>
                <c:pt idx="3">
                  <c:v>33</c:v>
                </c:pt>
                <c:pt idx="4">
                  <c:v>33.5</c:v>
                </c:pt>
                <c:pt idx="5">
                  <c:v>33.6</c:v>
                </c:pt>
                <c:pt idx="6">
                  <c:v>33</c:v>
                </c:pt>
                <c:pt idx="7">
                  <c:v>33</c:v>
                </c:pt>
                <c:pt idx="8">
                  <c:v>32.200000000000003</c:v>
                </c:pt>
                <c:pt idx="9">
                  <c:v>32.700000000000003</c:v>
                </c:pt>
              </c:numCache>
            </c:numRef>
          </c:val>
          <c:smooth val="0"/>
          <c:extLst>
            <c:ext xmlns:c16="http://schemas.microsoft.com/office/drawing/2014/chart" uri="{C3380CC4-5D6E-409C-BE32-E72D297353CC}">
              <c16:uniqueId val="{00000010-1BB0-E948-A22B-B5759A40CF33}"/>
            </c:ext>
          </c:extLst>
        </c:ser>
        <c:ser>
          <c:idx val="4"/>
          <c:order val="3"/>
          <c:tx>
            <c:strRef>
              <c:f>BLEU!$E$3</c:f>
              <c:strCache>
                <c:ptCount val="1"/>
                <c:pt idx="0">
                  <c:v>4.5M</c:v>
                </c:pt>
              </c:strCache>
            </c:strRef>
          </c:tx>
          <c:spPr>
            <a:ln w="19050" cap="rnd">
              <a:solidFill>
                <a:schemeClr val="accent5"/>
              </a:solidFill>
              <a:prstDash val="lgDashDot"/>
              <a:round/>
            </a:ln>
            <a:effectLst/>
          </c:spPr>
          <c:marker>
            <c:symbol val="square"/>
            <c:size val="4"/>
            <c:spPr>
              <a:solidFill>
                <a:schemeClr val="accent5"/>
              </a:solidFill>
              <a:ln w="6350">
                <a:solidFill>
                  <a:schemeClr val="accent5"/>
                </a:solidFill>
              </a:ln>
              <a:effectLst/>
            </c:spPr>
          </c:marker>
          <c:dLbls>
            <c:dLbl>
              <c:idx val="8"/>
              <c:spPr>
                <a:noFill/>
                <a:ln>
                  <a:solidFill>
                    <a:schemeClr val="accent1"/>
                  </a:solid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1-1BB0-E948-A22B-B5759A40CF33}"/>
                </c:ext>
              </c:extLst>
            </c:dLbl>
            <c:dLbl>
              <c:idx val="9"/>
              <c:spPr>
                <a:noFill/>
                <a:ln>
                  <a:solidFill>
                    <a:schemeClr val="accent1"/>
                  </a:solid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2-1BB0-E948-A22B-B5759A40CF33}"/>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BLEU!$E$4:$E$13</c:f>
              <c:numCache>
                <c:formatCode>General</c:formatCode>
                <c:ptCount val="10"/>
                <c:pt idx="0">
                  <c:v>31.2</c:v>
                </c:pt>
                <c:pt idx="1">
                  <c:v>33.4</c:v>
                </c:pt>
                <c:pt idx="2">
                  <c:v>33.700000000000003</c:v>
                </c:pt>
                <c:pt idx="3">
                  <c:v>33.9</c:v>
                </c:pt>
                <c:pt idx="4">
                  <c:v>34.9</c:v>
                </c:pt>
                <c:pt idx="5">
                  <c:v>35.1</c:v>
                </c:pt>
                <c:pt idx="6">
                  <c:v>35.6</c:v>
                </c:pt>
                <c:pt idx="7">
                  <c:v>35.9</c:v>
                </c:pt>
                <c:pt idx="8">
                  <c:v>36.200000000000003</c:v>
                </c:pt>
                <c:pt idx="9">
                  <c:v>36.200000000000003</c:v>
                </c:pt>
              </c:numCache>
            </c:numRef>
          </c:val>
          <c:smooth val="0"/>
          <c:extLst>
            <c:ext xmlns:c16="http://schemas.microsoft.com/office/drawing/2014/chart" uri="{C3380CC4-5D6E-409C-BE32-E72D297353CC}">
              <c16:uniqueId val="{00000013-1BB0-E948-A22B-B5759A40CF33}"/>
            </c:ext>
          </c:extLst>
        </c:ser>
        <c:dLbls>
          <c:showLegendKey val="0"/>
          <c:showVal val="0"/>
          <c:showCatName val="0"/>
          <c:showSerName val="0"/>
          <c:showPercent val="0"/>
          <c:showBubbleSize val="0"/>
        </c:dLbls>
        <c:marker val="1"/>
        <c:smooth val="0"/>
        <c:axId val="350029568"/>
        <c:axId val="345731216"/>
      </c:lineChart>
      <c:catAx>
        <c:axId val="350029568"/>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Garamond" panose="02020404030301010803" pitchFamily="18" charset="0"/>
                    <a:ea typeface="+mn-ea"/>
                    <a:cs typeface="Times New Roman" panose="02020603050405020304" pitchFamily="18" charset="0"/>
                  </a:defRPr>
                </a:pPr>
                <a:r>
                  <a:rPr lang="en-US" b="1"/>
                  <a:t>Vocabulary Size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Garamond" panose="02020404030301010803"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Garamond" panose="02020404030301010803" pitchFamily="18" charset="0"/>
                <a:ea typeface="+mn-ea"/>
                <a:cs typeface="Times New Roman" panose="02020603050405020304" pitchFamily="18" charset="0"/>
              </a:defRPr>
            </a:pPr>
            <a:endParaRPr lang="en-US"/>
          </a:p>
        </c:txPr>
        <c:crossAx val="345731216"/>
        <c:crosses val="autoZero"/>
        <c:auto val="0"/>
        <c:lblAlgn val="ctr"/>
        <c:lblOffset val="100"/>
        <c:noMultiLvlLbl val="0"/>
      </c:catAx>
      <c:valAx>
        <c:axId val="345731216"/>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Garamond" panose="02020404030301010803" pitchFamily="18" charset="0"/>
                    <a:ea typeface="+mn-ea"/>
                    <a:cs typeface="Times New Roman" panose="02020603050405020304" pitchFamily="18" charset="0"/>
                  </a:defRPr>
                </a:pPr>
                <a:r>
                  <a:rPr lang="en-US" b="1"/>
                  <a:t>BLEU</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Garamond" panose="02020404030301010803"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just">
              <a:defRPr sz="1600" b="0" i="0" u="none" strike="noStrike" kern="1200" baseline="0">
                <a:solidFill>
                  <a:schemeClr val="tx1">
                    <a:lumMod val="65000"/>
                    <a:lumOff val="35000"/>
                  </a:schemeClr>
                </a:solidFill>
                <a:latin typeface="Garamond" panose="02020404030301010803" pitchFamily="18" charset="0"/>
                <a:ea typeface="+mn-ea"/>
                <a:cs typeface="Times New Roman" panose="02020603050405020304" pitchFamily="18" charset="0"/>
              </a:defRPr>
            </a:pPr>
            <a:endParaRPr lang="en-US"/>
          </a:p>
        </c:txPr>
        <c:crossAx val="350029568"/>
        <c:crosses val="autoZero"/>
        <c:crossBetween val="between"/>
      </c:valAx>
      <c:spPr>
        <a:noFill/>
        <a:ln>
          <a:noFill/>
        </a:ln>
        <a:effectLst/>
      </c:spPr>
    </c:plotArea>
    <c:legend>
      <c:legendPos val="b"/>
      <c:layout>
        <c:manualLayout>
          <c:xMode val="edge"/>
          <c:yMode val="edge"/>
          <c:x val="5.6292083820098392E-2"/>
          <c:y val="0.1115579901410152"/>
          <c:w val="0.90392142062922543"/>
          <c:h val="6.1180641752198013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Garamond" panose="02020404030301010803"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Garamond" panose="02020404030301010803" pitchFamily="18" charset="0"/>
          <a:cs typeface="Times New Roman" panose="02020603050405020304" pitchFamily="18" charset="0"/>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334733158355204"/>
          <c:y val="0.1614311966051889"/>
          <c:w val="0.86609711286089242"/>
          <c:h val="0.70717084011715881"/>
        </c:manualLayout>
      </c:layout>
      <c:barChart>
        <c:barDir val="col"/>
        <c:grouping val="clustered"/>
        <c:varyColors val="0"/>
        <c:ser>
          <c:idx val="0"/>
          <c:order val="0"/>
          <c:tx>
            <c:strRef>
              <c:f>Sheet1!$T$16</c:f>
              <c:strCache>
                <c:ptCount val="1"/>
                <c:pt idx="0">
                  <c:v>BLEU</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Sheet1!$T$17:$T$19</c:f>
              <c:numCache>
                <c:formatCode>0.00</c:formatCode>
                <c:ptCount val="3"/>
                <c:pt idx="0">
                  <c:v>0.27300000000000002</c:v>
                </c:pt>
                <c:pt idx="1">
                  <c:v>0.51900000000000002</c:v>
                </c:pt>
                <c:pt idx="2">
                  <c:v>0.183</c:v>
                </c:pt>
              </c:numCache>
            </c:numRef>
          </c:val>
          <c:extLst>
            <c:ext xmlns:c16="http://schemas.microsoft.com/office/drawing/2014/chart" uri="{C3380CC4-5D6E-409C-BE32-E72D297353CC}">
              <c16:uniqueId val="{00000000-49E8-5C47-9C0E-25DC8989D161}"/>
            </c:ext>
          </c:extLst>
        </c:ser>
        <c:ser>
          <c:idx val="1"/>
          <c:order val="1"/>
          <c:tx>
            <c:strRef>
              <c:f>Sheet1!$U$16</c:f>
              <c:strCache>
                <c:ptCount val="1"/>
                <c:pt idx="0">
                  <c:v>MacroF1</c:v>
                </c:pt>
              </c:strCache>
            </c:strRef>
          </c:tx>
          <c:spPr>
            <a:solidFill>
              <a:schemeClr val="accent2"/>
            </a:solidFill>
            <a:ln>
              <a:noFill/>
            </a:ln>
            <a:effectLst/>
          </c:spPr>
          <c:invertIfNegative val="0"/>
          <c:dLbls>
            <c:dLbl>
              <c:idx val="0"/>
              <c:layout>
                <c:manualLayout>
                  <c:x val="-6.1546476373361761E-3"/>
                  <c:y val="1.0436017352823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E97-674B-ACAC-A2D560B0BA86}"/>
                </c:ext>
              </c:extLst>
            </c:dLbl>
            <c:dLbl>
              <c:idx val="2"/>
              <c:layout>
                <c:manualLayout>
                  <c:x val="-1.944444444444444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9E8-5C47-9C0E-25DC8989D161}"/>
                </c:ext>
              </c:extLst>
            </c:dLbl>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Sheet1!$U$17:$U$19</c:f>
              <c:numCache>
                <c:formatCode>0.00</c:formatCode>
                <c:ptCount val="3"/>
                <c:pt idx="0">
                  <c:v>0.45500000000000002</c:v>
                </c:pt>
                <c:pt idx="1">
                  <c:v>0.63700000000000001</c:v>
                </c:pt>
                <c:pt idx="2">
                  <c:v>0.42599999999999999</c:v>
                </c:pt>
              </c:numCache>
            </c:numRef>
          </c:val>
          <c:extLst>
            <c:ext xmlns:c16="http://schemas.microsoft.com/office/drawing/2014/chart" uri="{C3380CC4-5D6E-409C-BE32-E72D297353CC}">
              <c16:uniqueId val="{00000002-49E8-5C47-9C0E-25DC8989D161}"/>
            </c:ext>
          </c:extLst>
        </c:ser>
        <c:ser>
          <c:idx val="2"/>
          <c:order val="2"/>
          <c:tx>
            <c:strRef>
              <c:f>Sheet1!$V$16</c:f>
              <c:strCache>
                <c:ptCount val="1"/>
                <c:pt idx="0">
                  <c:v>MicroF1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Sheet1!$V$17:$V$19</c:f>
              <c:numCache>
                <c:formatCode>0.00</c:formatCode>
                <c:ptCount val="3"/>
                <c:pt idx="0">
                  <c:v>0.41799999999999998</c:v>
                </c:pt>
                <c:pt idx="1">
                  <c:v>0.52300000000000002</c:v>
                </c:pt>
                <c:pt idx="2">
                  <c:v>0.25700000000000001</c:v>
                </c:pt>
              </c:numCache>
            </c:numRef>
          </c:val>
          <c:extLst>
            <c:ext xmlns:c16="http://schemas.microsoft.com/office/drawing/2014/chart" uri="{C3380CC4-5D6E-409C-BE32-E72D297353CC}">
              <c16:uniqueId val="{00000003-49E8-5C47-9C0E-25DC8989D161}"/>
            </c:ext>
          </c:extLst>
        </c:ser>
        <c:ser>
          <c:idx val="3"/>
          <c:order val="3"/>
          <c:tx>
            <c:strRef>
              <c:f>Sheet1!$W$16</c:f>
              <c:strCache>
                <c:ptCount val="1"/>
                <c:pt idx="0">
                  <c:v>ChrF1</c:v>
                </c:pt>
              </c:strCache>
            </c:strRef>
          </c:tx>
          <c:spPr>
            <a:solidFill>
              <a:schemeClr val="accent4"/>
            </a:solidFill>
            <a:ln>
              <a:noFill/>
            </a:ln>
            <a:effectLst/>
          </c:spPr>
          <c:invertIfNegative val="0"/>
          <c:dLbls>
            <c:dLbl>
              <c:idx val="0"/>
              <c:layout>
                <c:manualLayout>
                  <c:x val="5.2150946367939821E-3"/>
                  <c:y val="1.032645286617958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9E8-5C47-9C0E-25DC8989D161}"/>
                </c:ext>
              </c:extLst>
            </c:dLbl>
            <c:dLbl>
              <c:idx val="1"/>
              <c:layout>
                <c:manualLayout>
                  <c:x val="-1.2396526501029428E-3"/>
                  <c:y val="1.7053438434893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9E8-5C47-9C0E-25DC8989D161}"/>
                </c:ext>
              </c:extLst>
            </c:dLbl>
            <c:dLbl>
              <c:idx val="2"/>
              <c:layout>
                <c:manualLayout>
                  <c:x val="-6.1546476373361761E-3"/>
                  <c:y val="6.957344901882263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E97-674B-ACAC-A2D560B0BA86}"/>
                </c:ext>
              </c:extLst>
            </c:dLbl>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Sheet1!$W$17:$W$19</c:f>
              <c:numCache>
                <c:formatCode>0.00</c:formatCode>
                <c:ptCount val="3"/>
                <c:pt idx="0">
                  <c:v>0.41799999999999998</c:v>
                </c:pt>
                <c:pt idx="1">
                  <c:v>0.48199999999999998</c:v>
                </c:pt>
                <c:pt idx="2">
                  <c:v>0.33</c:v>
                </c:pt>
              </c:numCache>
            </c:numRef>
          </c:val>
          <c:extLst>
            <c:ext xmlns:c16="http://schemas.microsoft.com/office/drawing/2014/chart" uri="{C3380CC4-5D6E-409C-BE32-E72D297353CC}">
              <c16:uniqueId val="{00000006-49E8-5C47-9C0E-25DC8989D161}"/>
            </c:ext>
          </c:extLst>
        </c:ser>
        <c:ser>
          <c:idx val="4"/>
          <c:order val="4"/>
          <c:tx>
            <c:strRef>
              <c:f>Sheet1!$X$16</c:f>
              <c:strCache>
                <c:ptCount val="1"/>
                <c:pt idx="0">
                  <c:v>BLEURTMean</c:v>
                </c:pt>
              </c:strCache>
            </c:strRef>
          </c:tx>
          <c:spPr>
            <a:solidFill>
              <a:schemeClr val="accent5"/>
            </a:solidFill>
            <a:ln>
              <a:noFill/>
            </a:ln>
            <a:effectLst/>
          </c:spPr>
          <c:invertIfNegative val="0"/>
          <c:dLbls>
            <c:dLbl>
              <c:idx val="0"/>
              <c:layout>
                <c:manualLayout>
                  <c:x val="8.033753638420453E-3"/>
                  <c:y val="1.05729729611280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E8-5C47-9C0E-25DC8989D161}"/>
                </c:ext>
              </c:extLst>
            </c:dLbl>
            <c:dLbl>
              <c:idx val="1"/>
              <c:layout>
                <c:manualLayout>
                  <c:x val="4.915479605157546E-3"/>
                  <c:y val="1.174531296821698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E8-5C47-9C0E-25DC8989D161}"/>
                </c:ext>
              </c:extLst>
            </c:dLbl>
            <c:dLbl>
              <c:idx val="2"/>
              <c:layout>
                <c:manualLayout>
                  <c:x val="-5.9910890879199066E-4"/>
                  <c:y val="1.104957847802812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9E8-5C47-9C0E-25DC8989D161}"/>
                </c:ext>
              </c:extLst>
            </c:dLbl>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Sheet1!$X$17:$X$19</c:f>
              <c:numCache>
                <c:formatCode>0.00</c:formatCode>
                <c:ptCount val="3"/>
                <c:pt idx="0">
                  <c:v>0.41799999999999998</c:v>
                </c:pt>
                <c:pt idx="1">
                  <c:v>0.53600000000000003</c:v>
                </c:pt>
                <c:pt idx="2">
                  <c:v>0.29399999999999998</c:v>
                </c:pt>
              </c:numCache>
            </c:numRef>
          </c:val>
          <c:extLst>
            <c:ext xmlns:c16="http://schemas.microsoft.com/office/drawing/2014/chart" uri="{C3380CC4-5D6E-409C-BE32-E72D297353CC}">
              <c16:uniqueId val="{0000000A-49E8-5C47-9C0E-25DC8989D161}"/>
            </c:ext>
          </c:extLst>
        </c:ser>
        <c:dLbls>
          <c:showLegendKey val="0"/>
          <c:showVal val="1"/>
          <c:showCatName val="0"/>
          <c:showSerName val="0"/>
          <c:showPercent val="0"/>
          <c:showBubbleSize val="0"/>
        </c:dLbls>
        <c:gapWidth val="150"/>
        <c:overlap val="-25"/>
        <c:axId val="1780267056"/>
        <c:axId val="1779494288"/>
      </c:barChart>
      <c:catAx>
        <c:axId val="178026705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79494288"/>
        <c:crosses val="autoZero"/>
        <c:auto val="1"/>
        <c:lblAlgn val="ctr"/>
        <c:lblOffset val="100"/>
        <c:noMultiLvlLbl val="0"/>
      </c:catAx>
      <c:valAx>
        <c:axId val="1779494288"/>
        <c:scaling>
          <c:orientation val="minMax"/>
          <c:max val="0.8"/>
          <c:min val="0"/>
        </c:scaling>
        <c:delete val="0"/>
        <c:axPos val="l"/>
        <c:title>
          <c:tx>
            <c:rich>
              <a:bodyPr rot="-54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r>
                  <a:rPr lang="en-US"/>
                  <a:t>𝜏 with mAP</a:t>
                </a:r>
              </a:p>
            </c:rich>
          </c:tx>
          <c:overlay val="0"/>
          <c:spPr>
            <a:noFill/>
            <a:ln>
              <a:noFill/>
            </a:ln>
            <a:effectLst/>
          </c:spPr>
          <c:txPr>
            <a:bodyPr rot="-54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802670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legend>
    <c:plotVisOnly val="1"/>
    <c:dispBlanksAs val="gap"/>
    <c:showDLblsOverMax val="0"/>
  </c:chart>
  <c:spPr>
    <a:noFill/>
    <a:ln>
      <a:noFill/>
    </a:ln>
    <a:effectLst/>
  </c:spPr>
  <c:txPr>
    <a:bodyPr/>
    <a:lstStyle/>
    <a:p>
      <a:pPr>
        <a:defRPr sz="140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68525809273841E-2"/>
          <c:y val="0.15836390071811829"/>
          <c:w val="0.89292585301837268"/>
          <c:h val="0.72474031868805033"/>
        </c:manualLayout>
      </c:layout>
      <c:barChart>
        <c:barDir val="col"/>
        <c:grouping val="clustered"/>
        <c:varyColors val="0"/>
        <c:ser>
          <c:idx val="0"/>
          <c:order val="0"/>
          <c:tx>
            <c:strRef>
              <c:f>Sheet2!$B$2:$B$3</c:f>
              <c:strCache>
                <c:ptCount val="2"/>
                <c:pt idx="0">
                  <c:v>BLEU</c:v>
                </c:pt>
                <c:pt idx="1">
                  <c:v>SNMT</c:v>
                </c:pt>
              </c:strCache>
            </c:strRef>
          </c:tx>
          <c:spPr>
            <a:solidFill>
              <a:schemeClr val="accent1">
                <a:lumMod val="60000"/>
                <a:lumOff val="40000"/>
              </a:schemeClr>
            </a:solidFill>
            <a:ln>
              <a:noFill/>
            </a:ln>
            <a:effectLst/>
          </c:spPr>
          <c:invertIfNegative val="0"/>
          <c:dPt>
            <c:idx val="0"/>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1-98C9-FB4F-8EDA-3220D94EE92D}"/>
              </c:ext>
            </c:extLst>
          </c:dPt>
          <c:dLbls>
            <c:dLbl>
              <c:idx val="0"/>
              <c:layout>
                <c:manualLayout>
                  <c:x val="-1.666666666666668E-2"/>
                  <c:y val="1.54526933436124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8C9-FB4F-8EDA-3220D94EE92D}"/>
                </c:ext>
              </c:extLst>
            </c:dLbl>
            <c:dLbl>
              <c:idx val="1"/>
              <c:layout>
                <c:manualLayout>
                  <c:x val="-1.5277777777777803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8C9-FB4F-8EDA-3220D94EE92D}"/>
                </c:ext>
              </c:extLst>
            </c:dLbl>
            <c:dLbl>
              <c:idx val="2"/>
              <c:layout>
                <c:manualLayout>
                  <c:x val="-1.9444444444444497E-2"/>
                  <c:y val="6.181077337444909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8C9-FB4F-8EDA-3220D94EE92D}"/>
                </c:ext>
              </c:extLst>
            </c:dLbl>
            <c:dLbl>
              <c:idx val="3"/>
              <c:layout>
                <c:manualLayout>
                  <c:x val="-1.1111111111111212E-2"/>
                  <c:y val="6.181077337444966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8C9-FB4F-8EDA-3220D94EE92D}"/>
                </c:ext>
              </c:extLst>
            </c:dLbl>
            <c:dLbl>
              <c:idx val="4"/>
              <c:layout>
                <c:manualLayout>
                  <c:x val="-9.722222222222222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8C9-FB4F-8EDA-3220D94EE92D}"/>
                </c:ext>
              </c:extLst>
            </c:dLbl>
            <c:dLbl>
              <c:idx val="5"/>
              <c:layout>
                <c:manualLayout>
                  <c:x val="-1.388888888888899E-2"/>
                  <c:y val="6.181077337444966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8C9-FB4F-8EDA-3220D94EE92D}"/>
                </c:ext>
              </c:extLst>
            </c:dLbl>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Sheet2!$A$4:$A$9</c:f>
              <c:strCache>
                <c:ptCount val="6"/>
                <c:pt idx="0">
                  <c:v>DE-EN</c:v>
                </c:pt>
                <c:pt idx="1">
                  <c:v>EN-DE</c:v>
                </c:pt>
                <c:pt idx="2">
                  <c:v>FR-EN</c:v>
                </c:pt>
                <c:pt idx="3">
                  <c:v>EN-FR</c:v>
                </c:pt>
                <c:pt idx="4">
                  <c:v>RO-EN</c:v>
                </c:pt>
                <c:pt idx="5">
                  <c:v>EN-RO</c:v>
                </c:pt>
              </c:strCache>
            </c:strRef>
          </c:cat>
          <c:val>
            <c:numRef>
              <c:f>Sheet2!$B$4:$B$9</c:f>
              <c:numCache>
                <c:formatCode>General</c:formatCode>
                <c:ptCount val="6"/>
                <c:pt idx="0">
                  <c:v>32.700000000000003</c:v>
                </c:pt>
                <c:pt idx="1">
                  <c:v>23.99</c:v>
                </c:pt>
                <c:pt idx="2">
                  <c:v>31.1</c:v>
                </c:pt>
                <c:pt idx="3">
                  <c:v>25.6</c:v>
                </c:pt>
                <c:pt idx="4">
                  <c:v>30.8</c:v>
                </c:pt>
                <c:pt idx="5">
                  <c:v>31.2</c:v>
                </c:pt>
              </c:numCache>
            </c:numRef>
          </c:val>
          <c:extLst>
            <c:ext xmlns:c16="http://schemas.microsoft.com/office/drawing/2014/chart" uri="{C3380CC4-5D6E-409C-BE32-E72D297353CC}">
              <c16:uniqueId val="{00000000-7575-0749-8571-C595EC67E316}"/>
            </c:ext>
          </c:extLst>
        </c:ser>
        <c:ser>
          <c:idx val="1"/>
          <c:order val="1"/>
          <c:tx>
            <c:strRef>
              <c:f>Sheet2!$C$2:$C$3</c:f>
              <c:strCache>
                <c:ptCount val="2"/>
                <c:pt idx="0">
                  <c:v>BLEU</c:v>
                </c:pt>
                <c:pt idx="1">
                  <c:v>UNMT</c:v>
                </c:pt>
              </c:strCache>
            </c:strRef>
          </c:tx>
          <c:spPr>
            <a:solidFill>
              <a:srgbClr val="FFC000">
                <a:alpha val="48039"/>
              </a:srgbClr>
            </a:solidFill>
            <a:ln>
              <a:noFill/>
            </a:ln>
            <a:effectLst/>
          </c:spPr>
          <c:invertIfNegative val="0"/>
          <c:dLbls>
            <c:dLbl>
              <c:idx val="0"/>
              <c:layout>
                <c:manualLayout>
                  <c:x val="-5.5555555555555679E-3"/>
                  <c:y val="-5.6659221061088913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8C9-FB4F-8EDA-3220D94EE92D}"/>
                </c:ext>
              </c:extLst>
            </c:dLbl>
            <c:dLbl>
              <c:idx val="2"/>
              <c:layout>
                <c:manualLayout>
                  <c:x val="-4.1666666666667178E-3"/>
                  <c:y val="-5.6659221061088913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8C9-FB4F-8EDA-3220D94EE92D}"/>
                </c:ext>
              </c:extLst>
            </c:dLbl>
            <c:dLbl>
              <c:idx val="3"/>
              <c:layout>
                <c:manualLayout>
                  <c:x val="-5.5555555555556572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8C9-FB4F-8EDA-3220D94EE92D}"/>
                </c:ext>
              </c:extLst>
            </c:dLbl>
            <c:dLbl>
              <c:idx val="5"/>
              <c:layout>
                <c:manualLayout>
                  <c:x val="-2.7777777777777779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8C9-FB4F-8EDA-3220D94EE92D}"/>
                </c:ext>
              </c:extLst>
            </c:dLbl>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Sheet2!$A$4:$A$9</c:f>
              <c:strCache>
                <c:ptCount val="6"/>
                <c:pt idx="0">
                  <c:v>DE-EN</c:v>
                </c:pt>
                <c:pt idx="1">
                  <c:v>EN-DE</c:v>
                </c:pt>
                <c:pt idx="2">
                  <c:v>FR-EN</c:v>
                </c:pt>
                <c:pt idx="3">
                  <c:v>EN-FR</c:v>
                </c:pt>
                <c:pt idx="4">
                  <c:v>RO-EN</c:v>
                </c:pt>
                <c:pt idx="5">
                  <c:v>EN-RO</c:v>
                </c:pt>
              </c:strCache>
            </c:strRef>
          </c:cat>
          <c:val>
            <c:numRef>
              <c:f>Sheet2!$C$4:$C$9</c:f>
              <c:numCache>
                <c:formatCode>General</c:formatCode>
                <c:ptCount val="6"/>
                <c:pt idx="0">
                  <c:v>33.9</c:v>
                </c:pt>
                <c:pt idx="1">
                  <c:v>23.97</c:v>
                </c:pt>
                <c:pt idx="2">
                  <c:v>31.2</c:v>
                </c:pt>
                <c:pt idx="3">
                  <c:v>27.1</c:v>
                </c:pt>
                <c:pt idx="4">
                  <c:v>29.6</c:v>
                </c:pt>
                <c:pt idx="5">
                  <c:v>31</c:v>
                </c:pt>
              </c:numCache>
            </c:numRef>
          </c:val>
          <c:extLst>
            <c:ext xmlns:c16="http://schemas.microsoft.com/office/drawing/2014/chart" uri="{C3380CC4-5D6E-409C-BE32-E72D297353CC}">
              <c16:uniqueId val="{00000001-7575-0749-8571-C595EC67E316}"/>
            </c:ext>
          </c:extLst>
        </c:ser>
        <c:ser>
          <c:idx val="2"/>
          <c:order val="2"/>
          <c:tx>
            <c:strRef>
              <c:f>Sheet2!$D$2:$D$3</c:f>
              <c:strCache>
                <c:ptCount val="2"/>
                <c:pt idx="0">
                  <c:v>MacroF1</c:v>
                </c:pt>
                <c:pt idx="1">
                  <c:v>SNMT</c:v>
                </c:pt>
              </c:strCache>
            </c:strRef>
          </c:tx>
          <c:spPr>
            <a:solidFill>
              <a:schemeClr val="accent1"/>
            </a:solidFill>
            <a:ln>
              <a:noFill/>
            </a:ln>
            <a:effectLst/>
          </c:spPr>
          <c:invertIfNegative val="0"/>
          <c:dLbls>
            <c:dLbl>
              <c:idx val="1"/>
              <c:layout>
                <c:manualLayout>
                  <c:x val="0"/>
                  <c:y val="-3.708646402466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8C9-FB4F-8EDA-3220D94EE92D}"/>
                </c:ext>
              </c:extLst>
            </c:dLbl>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Sheet2!$A$4:$A$9</c:f>
              <c:strCache>
                <c:ptCount val="6"/>
                <c:pt idx="0">
                  <c:v>DE-EN</c:v>
                </c:pt>
                <c:pt idx="1">
                  <c:v>EN-DE</c:v>
                </c:pt>
                <c:pt idx="2">
                  <c:v>FR-EN</c:v>
                </c:pt>
                <c:pt idx="3">
                  <c:v>EN-FR</c:v>
                </c:pt>
                <c:pt idx="4">
                  <c:v>RO-EN</c:v>
                </c:pt>
                <c:pt idx="5">
                  <c:v>EN-RO</c:v>
                </c:pt>
              </c:strCache>
            </c:strRef>
          </c:cat>
          <c:val>
            <c:numRef>
              <c:f>Sheet2!$D$4:$D$9</c:f>
              <c:numCache>
                <c:formatCode>General</c:formatCode>
                <c:ptCount val="6"/>
                <c:pt idx="0">
                  <c:v>38.450000000000003</c:v>
                </c:pt>
                <c:pt idx="1">
                  <c:v>23.95</c:v>
                </c:pt>
                <c:pt idx="2">
                  <c:v>41.62</c:v>
                </c:pt>
                <c:pt idx="3">
                  <c:v>31.88</c:v>
                </c:pt>
                <c:pt idx="4">
                  <c:v>40.25</c:v>
                </c:pt>
                <c:pt idx="5">
                  <c:v>34.590000000000003</c:v>
                </c:pt>
              </c:numCache>
            </c:numRef>
          </c:val>
          <c:extLst>
            <c:ext xmlns:c16="http://schemas.microsoft.com/office/drawing/2014/chart" uri="{C3380CC4-5D6E-409C-BE32-E72D297353CC}">
              <c16:uniqueId val="{00000002-7575-0749-8571-C595EC67E316}"/>
            </c:ext>
          </c:extLst>
        </c:ser>
        <c:ser>
          <c:idx val="3"/>
          <c:order val="3"/>
          <c:tx>
            <c:strRef>
              <c:f>Sheet2!$E$2:$E$3</c:f>
              <c:strCache>
                <c:ptCount val="2"/>
                <c:pt idx="0">
                  <c:v>MacroF1</c:v>
                </c:pt>
                <c:pt idx="1">
                  <c:v>UNMT</c:v>
                </c:pt>
              </c:strCache>
            </c:strRef>
          </c:tx>
          <c:spPr>
            <a:solidFill>
              <a:srgbClr val="FFC000"/>
            </a:solidFill>
            <a:ln>
              <a:noFill/>
            </a:ln>
            <a:effectLst/>
          </c:spPr>
          <c:invertIfNegative val="0"/>
          <c:dLbls>
            <c:dLbl>
              <c:idx val="0"/>
              <c:layout>
                <c:manualLayout>
                  <c:x val="2.2222222222222223E-2"/>
                  <c:y val="3.090538668722483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8C9-FB4F-8EDA-3220D94EE92D}"/>
                </c:ext>
              </c:extLst>
            </c:dLbl>
            <c:dLbl>
              <c:idx val="1"/>
              <c:layout>
                <c:manualLayout>
                  <c:x val="-5.0925337632079971E-17"/>
                  <c:y val="6.181077337444909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8C9-FB4F-8EDA-3220D94EE92D}"/>
                </c:ext>
              </c:extLst>
            </c:dLbl>
            <c:dLbl>
              <c:idx val="2"/>
              <c:layout>
                <c:manualLayout>
                  <c:x val="5.5555555555555558E-3"/>
                  <c:y val="6.181077337444966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8C9-FB4F-8EDA-3220D94EE92D}"/>
                </c:ext>
              </c:extLst>
            </c:dLbl>
            <c:dLbl>
              <c:idx val="3"/>
              <c:layout>
                <c:manualLayout>
                  <c:x val="4.1666666666665651E-3"/>
                  <c:y val="6.181077337444966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98C9-FB4F-8EDA-3220D94EE92D}"/>
                </c:ext>
              </c:extLst>
            </c:dLbl>
            <c:dLbl>
              <c:idx val="5"/>
              <c:layout>
                <c:manualLayout>
                  <c:x val="4.1666666666666666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98C9-FB4F-8EDA-3220D94EE92D}"/>
                </c:ext>
              </c:extLst>
            </c:dLbl>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Sheet2!$A$4:$A$9</c:f>
              <c:strCache>
                <c:ptCount val="6"/>
                <c:pt idx="0">
                  <c:v>DE-EN</c:v>
                </c:pt>
                <c:pt idx="1">
                  <c:v>EN-DE</c:v>
                </c:pt>
                <c:pt idx="2">
                  <c:v>FR-EN</c:v>
                </c:pt>
                <c:pt idx="3">
                  <c:v>EN-FR</c:v>
                </c:pt>
                <c:pt idx="4">
                  <c:v>RO-EN</c:v>
                </c:pt>
                <c:pt idx="5">
                  <c:v>EN-RO</c:v>
                </c:pt>
              </c:strCache>
            </c:strRef>
          </c:cat>
          <c:val>
            <c:numRef>
              <c:f>Sheet2!$E$4:$E$9</c:f>
              <c:numCache>
                <c:formatCode>General</c:formatCode>
                <c:ptCount val="6"/>
                <c:pt idx="0">
                  <c:v>33.6</c:v>
                </c:pt>
                <c:pt idx="1">
                  <c:v>23.45</c:v>
                </c:pt>
                <c:pt idx="2">
                  <c:v>33.64</c:v>
                </c:pt>
                <c:pt idx="3">
                  <c:v>27.35</c:v>
                </c:pt>
                <c:pt idx="4">
                  <c:v>33.04</c:v>
                </c:pt>
                <c:pt idx="5">
                  <c:v>30.99</c:v>
                </c:pt>
              </c:numCache>
            </c:numRef>
          </c:val>
          <c:extLst>
            <c:ext xmlns:c16="http://schemas.microsoft.com/office/drawing/2014/chart" uri="{C3380CC4-5D6E-409C-BE32-E72D297353CC}">
              <c16:uniqueId val="{00000003-7575-0749-8571-C595EC67E316}"/>
            </c:ext>
          </c:extLst>
        </c:ser>
        <c:dLbls>
          <c:showLegendKey val="0"/>
          <c:showVal val="0"/>
          <c:showCatName val="0"/>
          <c:showSerName val="0"/>
          <c:showPercent val="0"/>
          <c:showBubbleSize val="0"/>
        </c:dLbls>
        <c:gapWidth val="219"/>
        <c:overlap val="-27"/>
        <c:axId val="1035259391"/>
        <c:axId val="1035261023"/>
      </c:barChart>
      <c:catAx>
        <c:axId val="1035259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035261023"/>
        <c:crosses val="autoZero"/>
        <c:auto val="1"/>
        <c:lblAlgn val="ctr"/>
        <c:lblOffset val="100"/>
        <c:noMultiLvlLbl val="0"/>
      </c:catAx>
      <c:valAx>
        <c:axId val="1035261023"/>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Garamond" panose="02020404030301010803" pitchFamily="18" charset="0"/>
                    <a:ea typeface="+mn-ea"/>
                    <a:cs typeface="+mn-cs"/>
                  </a:defRPr>
                </a:pPr>
                <a:r>
                  <a:rPr lang="en-US"/>
                  <a:t>BLEU and MacroF1</a:t>
                </a:r>
                <a:r>
                  <a:rPr lang="zh-CN"/>
                  <a:t> </a:t>
                </a:r>
                <a:r>
                  <a:rPr lang="en-US"/>
                  <a:t>score</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035259391"/>
        <c:crosses val="autoZero"/>
        <c:crossBetween val="between"/>
      </c:valAx>
      <c:spPr>
        <a:noFill/>
        <a:ln>
          <a:noFill/>
        </a:ln>
        <a:effectLst/>
      </c:spPr>
    </c:plotArea>
    <c:legend>
      <c:legendPos val="b"/>
      <c:layout>
        <c:manualLayout>
          <c:xMode val="edge"/>
          <c:yMode val="edge"/>
          <c:x val="0.1421509186351706"/>
          <c:y val="2.2633198763035725E-2"/>
          <c:w val="0.7156981627296588"/>
          <c:h val="8.5992854838516958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showDLblsOverMax val="0"/>
  </c:chart>
  <c:spPr>
    <a:noFill/>
    <a:ln>
      <a:noFill/>
    </a:ln>
    <a:effectLst/>
  </c:spPr>
  <c:txPr>
    <a:bodyPr/>
    <a:lstStyle/>
    <a:p>
      <a:pPr>
        <a:defRPr sz="1600">
          <a:latin typeface="Garamond" panose="02020404030301010803" pitchFamily="18"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216046523596316E-2"/>
          <c:y val="9.4893724294918144E-2"/>
          <c:w val="0.92798003190777623"/>
          <c:h val="0.81610632004332795"/>
        </c:manualLayout>
      </c:layout>
      <c:barChart>
        <c:barDir val="col"/>
        <c:grouping val="clustered"/>
        <c:varyColors val="0"/>
        <c:ser>
          <c:idx val="0"/>
          <c:order val="0"/>
          <c:tx>
            <c:strRef>
              <c:f>Sheet4!$B$2</c:f>
              <c:strCache>
                <c:ptCount val="1"/>
                <c:pt idx="0">
                  <c:v>Previous best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1"/>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Sheet4!$A$3:$A$11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Sheet4!$B$3:$B$11</c:f>
              <c:numCache>
                <c:formatCode>0.0</c:formatCode>
                <c:ptCount val="9"/>
                <c:pt idx="0">
                  <c:v>34.4</c:v>
                </c:pt>
                <c:pt idx="1">
                  <c:v>39.5</c:v>
                </c:pt>
                <c:pt idx="2">
                  <c:v>24.4</c:v>
                </c:pt>
                <c:pt idx="3">
                  <c:v>32.6</c:v>
                </c:pt>
                <c:pt idx="4">
                  <c:v>20.9</c:v>
                </c:pt>
                <c:pt idx="5">
                  <c:v>45.2</c:v>
                </c:pt>
                <c:pt idx="6">
                  <c:v>31.9</c:v>
                </c:pt>
                <c:pt idx="7">
                  <c:v>30.4</c:v>
                </c:pt>
                <c:pt idx="8">
                  <c:v>27.2</c:v>
                </c:pt>
              </c:numCache>
            </c:numRef>
          </c:val>
          <c:extLst>
            <c:ext xmlns:c16="http://schemas.microsoft.com/office/drawing/2014/chart" uri="{C3380CC4-5D6E-409C-BE32-E72D297353CC}">
              <c16:uniqueId val="{00000000-F9F3-AF4D-8185-152DB15922B3}"/>
            </c:ext>
          </c:extLst>
        </c:ser>
        <c:ser>
          <c:idx val="1"/>
          <c:order val="1"/>
          <c:tx>
            <c:strRef>
              <c:f>Sheet4!$C$2</c:f>
              <c:strCache>
                <c:ptCount val="1"/>
                <c:pt idx="0">
                  <c:v>500-Eng</c:v>
                </c:pt>
              </c:strCache>
            </c:strRef>
          </c:tx>
          <c:spPr>
            <a:solidFill>
              <a:schemeClr val="accent3"/>
            </a:solidFill>
            <a:ln>
              <a:noFill/>
            </a:ln>
            <a:effectLst/>
          </c:spPr>
          <c:invertIfNegative val="0"/>
          <c:cat>
            <c:strRef>
              <c:f>Sheet4!$A$3:$A$11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Sheet4!$C$3:$C$11</c:f>
              <c:numCache>
                <c:formatCode>0.0</c:formatCode>
                <c:ptCount val="9"/>
                <c:pt idx="0">
                  <c:v>26.6</c:v>
                </c:pt>
                <c:pt idx="1">
                  <c:v>33.5</c:v>
                </c:pt>
                <c:pt idx="2">
                  <c:v>7.7</c:v>
                </c:pt>
                <c:pt idx="3">
                  <c:v>25.1</c:v>
                </c:pt>
                <c:pt idx="4">
                  <c:v>5.9</c:v>
                </c:pt>
                <c:pt idx="5">
                  <c:v>39.299999999999997</c:v>
                </c:pt>
                <c:pt idx="6">
                  <c:v>21.2</c:v>
                </c:pt>
                <c:pt idx="7">
                  <c:v>15.2</c:v>
                </c:pt>
                <c:pt idx="8">
                  <c:v>21.8</c:v>
                </c:pt>
              </c:numCache>
            </c:numRef>
          </c:val>
          <c:extLst>
            <c:ext xmlns:c16="http://schemas.microsoft.com/office/drawing/2014/chart" uri="{C3380CC4-5D6E-409C-BE32-E72D297353CC}">
              <c16:uniqueId val="{00000001-F9F3-AF4D-8185-152DB15922B3}"/>
            </c:ext>
          </c:extLst>
        </c:ser>
        <c:ser>
          <c:idx val="2"/>
          <c:order val="2"/>
          <c:tx>
            <c:strRef>
              <c:f>Sheet4!$D$2</c:f>
              <c:strCache>
                <c:ptCount val="1"/>
                <c:pt idx="0">
                  <c:v>500-Eng ft. All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4"/>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Sheet4!$A$3:$A$11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Sheet4!$D$3:$D$11</c:f>
              <c:numCache>
                <c:formatCode>0.0</c:formatCode>
                <c:ptCount val="9"/>
                <c:pt idx="0">
                  <c:v>36</c:v>
                </c:pt>
                <c:pt idx="1">
                  <c:v>40.700000000000003</c:v>
                </c:pt>
                <c:pt idx="2">
                  <c:v>24.9</c:v>
                </c:pt>
                <c:pt idx="3">
                  <c:v>33.1</c:v>
                </c:pt>
                <c:pt idx="4">
                  <c:v>20.399999999999999</c:v>
                </c:pt>
                <c:pt idx="5">
                  <c:v>44.9</c:v>
                </c:pt>
                <c:pt idx="6">
                  <c:v>32.200000000000003</c:v>
                </c:pt>
                <c:pt idx="7">
                  <c:v>27</c:v>
                </c:pt>
                <c:pt idx="8">
                  <c:v>27.1</c:v>
                </c:pt>
              </c:numCache>
            </c:numRef>
          </c:val>
          <c:extLst>
            <c:ext xmlns:c16="http://schemas.microsoft.com/office/drawing/2014/chart" uri="{C3380CC4-5D6E-409C-BE32-E72D297353CC}">
              <c16:uniqueId val="{00000002-F9F3-AF4D-8185-152DB15922B3}"/>
            </c:ext>
          </c:extLst>
        </c:ser>
        <c:dLbls>
          <c:showLegendKey val="0"/>
          <c:showVal val="0"/>
          <c:showCatName val="0"/>
          <c:showSerName val="0"/>
          <c:showPercent val="0"/>
          <c:showBubbleSize val="0"/>
        </c:dLbls>
        <c:gapWidth val="219"/>
        <c:overlap val="-27"/>
        <c:axId val="401048752"/>
        <c:axId val="401082704"/>
      </c:barChart>
      <c:catAx>
        <c:axId val="401048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401082704"/>
        <c:crosses val="autoZero"/>
        <c:auto val="1"/>
        <c:lblAlgn val="ctr"/>
        <c:lblOffset val="100"/>
        <c:noMultiLvlLbl val="0"/>
      </c:catAx>
      <c:valAx>
        <c:axId val="401082704"/>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r>
                  <a:rPr lang="en-US"/>
                  <a:t>BLEU (lc detok)</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401048752"/>
        <c:crosses val="autoZero"/>
        <c:crossBetween val="between"/>
      </c:valAx>
      <c:spPr>
        <a:noFill/>
        <a:ln>
          <a:noFill/>
        </a:ln>
        <a:effectLst/>
      </c:spPr>
    </c:plotArea>
    <c:legend>
      <c:legendPos val="b"/>
      <c:layout>
        <c:manualLayout>
          <c:xMode val="edge"/>
          <c:yMode val="edge"/>
          <c:x val="0.1667830614310466"/>
          <c:y val="1.9626711232178538E-2"/>
          <c:w val="0.65771919441442372"/>
          <c:h val="7.3170529117163471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showDLblsOverMax val="0"/>
  </c:chart>
  <c:spPr>
    <a:noFill/>
    <a:ln>
      <a:noFill/>
    </a:ln>
    <a:effectLst>
      <a:glow rad="101600">
        <a:schemeClr val="accent3">
          <a:satMod val="175000"/>
          <a:alpha val="40000"/>
        </a:schemeClr>
      </a:glow>
      <a:outerShdw blurRad="63500" algn="ctr" rotWithShape="0">
        <a:prstClr val="black">
          <a:alpha val="40000"/>
        </a:prstClr>
      </a:outerShdw>
    </a:effectLst>
  </c:spPr>
  <c:txPr>
    <a:bodyPr/>
    <a:lstStyle/>
    <a:p>
      <a:pPr>
        <a:defRPr sz="1400">
          <a:latin typeface="Garamond" panose="02020404030301010803" pitchFamily="18"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579154729841782E-2"/>
          <c:y val="0.14099258641943158"/>
          <c:w val="0.93088489755773984"/>
          <c:h val="0.77188210757504727"/>
        </c:manualLayout>
      </c:layout>
      <c:barChart>
        <c:barDir val="col"/>
        <c:grouping val="clustered"/>
        <c:varyColors val="0"/>
        <c:ser>
          <c:idx val="0"/>
          <c:order val="0"/>
          <c:tx>
            <c:strRef>
              <c:f>Sheet4!$G$2</c:f>
              <c:strCache>
                <c:ptCount val="1"/>
                <c:pt idx="0">
                  <c:v>Previous best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1"/>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Sheet4!$F$3:$F$11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Sheet4!$G$3:$G$11</c:f>
              <c:numCache>
                <c:formatCode>0.0</c:formatCode>
                <c:ptCount val="9"/>
                <c:pt idx="0">
                  <c:v>35.700000000000003</c:v>
                </c:pt>
                <c:pt idx="1">
                  <c:v>45</c:v>
                </c:pt>
                <c:pt idx="2">
                  <c:v>26.2</c:v>
                </c:pt>
                <c:pt idx="3">
                  <c:v>39.4</c:v>
                </c:pt>
                <c:pt idx="4">
                  <c:v>19.2</c:v>
                </c:pt>
                <c:pt idx="5">
                  <c:v>46.5</c:v>
                </c:pt>
                <c:pt idx="6">
                  <c:v>32.700000000000003</c:v>
                </c:pt>
                <c:pt idx="7">
                  <c:v>26.4</c:v>
                </c:pt>
                <c:pt idx="8">
                  <c:v>23.9</c:v>
                </c:pt>
              </c:numCache>
            </c:numRef>
          </c:val>
          <c:extLst>
            <c:ext xmlns:c16="http://schemas.microsoft.com/office/drawing/2014/chart" uri="{C3380CC4-5D6E-409C-BE32-E72D297353CC}">
              <c16:uniqueId val="{00000000-DAD6-FB46-902F-A95E1AB071FE}"/>
            </c:ext>
          </c:extLst>
        </c:ser>
        <c:ser>
          <c:idx val="1"/>
          <c:order val="1"/>
          <c:tx>
            <c:strRef>
              <c:f>Sheet4!$H$2</c:f>
              <c:strCache>
                <c:ptCount val="1"/>
                <c:pt idx="0">
                  <c:v>500-Eng</c:v>
                </c:pt>
              </c:strCache>
            </c:strRef>
          </c:tx>
          <c:spPr>
            <a:solidFill>
              <a:schemeClr val="accent3"/>
            </a:solidFill>
            <a:ln>
              <a:noFill/>
            </a:ln>
            <a:effectLst/>
          </c:spPr>
          <c:invertIfNegative val="0"/>
          <c:cat>
            <c:strRef>
              <c:f>Sheet4!$F$3:$F$11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Sheet4!$H$3:$H$11</c:f>
              <c:numCache>
                <c:formatCode>0.0</c:formatCode>
                <c:ptCount val="9"/>
                <c:pt idx="0">
                  <c:v>29.8</c:v>
                </c:pt>
                <c:pt idx="1">
                  <c:v>40.9</c:v>
                </c:pt>
                <c:pt idx="2">
                  <c:v>10.8</c:v>
                </c:pt>
                <c:pt idx="3">
                  <c:v>26.7</c:v>
                </c:pt>
                <c:pt idx="4">
                  <c:v>8.1999999999999993</c:v>
                </c:pt>
                <c:pt idx="5">
                  <c:v>41</c:v>
                </c:pt>
                <c:pt idx="6">
                  <c:v>19.899999999999999</c:v>
                </c:pt>
                <c:pt idx="7">
                  <c:v>15</c:v>
                </c:pt>
                <c:pt idx="8">
                  <c:v>22.3</c:v>
                </c:pt>
              </c:numCache>
            </c:numRef>
          </c:val>
          <c:extLst>
            <c:ext xmlns:c16="http://schemas.microsoft.com/office/drawing/2014/chart" uri="{C3380CC4-5D6E-409C-BE32-E72D297353CC}">
              <c16:uniqueId val="{00000001-DAD6-FB46-902F-A95E1AB071FE}"/>
            </c:ext>
          </c:extLst>
        </c:ser>
        <c:ser>
          <c:idx val="2"/>
          <c:order val="2"/>
          <c:tx>
            <c:strRef>
              <c:f>Sheet4!$I$2</c:f>
              <c:strCache>
                <c:ptCount val="1"/>
                <c:pt idx="0">
                  <c:v>500-Eng ft. All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4"/>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Sheet4!$F$3:$F$11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Sheet4!$I$3:$I$11</c:f>
              <c:numCache>
                <c:formatCode>0.0</c:formatCode>
                <c:ptCount val="9"/>
                <c:pt idx="0">
                  <c:v>37.5</c:v>
                </c:pt>
                <c:pt idx="1">
                  <c:v>48.1</c:v>
                </c:pt>
                <c:pt idx="2">
                  <c:v>28</c:v>
                </c:pt>
                <c:pt idx="3">
                  <c:v>37.6</c:v>
                </c:pt>
                <c:pt idx="4">
                  <c:v>20.100000000000001</c:v>
                </c:pt>
                <c:pt idx="5">
                  <c:v>45.2</c:v>
                </c:pt>
                <c:pt idx="6">
                  <c:v>34.299999999999997</c:v>
                </c:pt>
                <c:pt idx="7">
                  <c:v>26.2</c:v>
                </c:pt>
                <c:pt idx="8">
                  <c:v>25.3</c:v>
                </c:pt>
              </c:numCache>
            </c:numRef>
          </c:val>
          <c:extLst>
            <c:ext xmlns:c16="http://schemas.microsoft.com/office/drawing/2014/chart" uri="{C3380CC4-5D6E-409C-BE32-E72D297353CC}">
              <c16:uniqueId val="{00000002-DAD6-FB46-902F-A95E1AB071FE}"/>
            </c:ext>
          </c:extLst>
        </c:ser>
        <c:dLbls>
          <c:showLegendKey val="0"/>
          <c:showVal val="0"/>
          <c:showCatName val="0"/>
          <c:showSerName val="0"/>
          <c:showPercent val="0"/>
          <c:showBubbleSize val="0"/>
        </c:dLbls>
        <c:gapWidth val="219"/>
        <c:overlap val="-27"/>
        <c:axId val="258056992"/>
        <c:axId val="481553664"/>
      </c:barChart>
      <c:catAx>
        <c:axId val="25805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481553664"/>
        <c:crosses val="autoZero"/>
        <c:auto val="1"/>
        <c:lblAlgn val="ctr"/>
        <c:lblOffset val="100"/>
        <c:noMultiLvlLbl val="0"/>
      </c:catAx>
      <c:valAx>
        <c:axId val="481553664"/>
        <c:scaling>
          <c:orientation val="minMax"/>
          <c:max val="5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r>
                  <a:rPr lang="en-US"/>
                  <a:t>MacroF1 (lc detok)</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258056992"/>
        <c:crosses val="autoZero"/>
        <c:crossBetween val="between"/>
      </c:valAx>
      <c:spPr>
        <a:noFill/>
        <a:ln>
          <a:noFill/>
        </a:ln>
        <a:effectLst/>
      </c:spPr>
    </c:plotArea>
    <c:legend>
      <c:legendPos val="b"/>
      <c:layout>
        <c:manualLayout>
          <c:xMode val="edge"/>
          <c:yMode val="edge"/>
          <c:x val="0.167872386049783"/>
          <c:y val="1.3527833274572023E-2"/>
          <c:w val="0.65771919441442372"/>
          <c:h val="7.7070428696412951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glow rad="101600">
        <a:schemeClr val="accent3">
          <a:satMod val="175000"/>
          <a:alpha val="40000"/>
        </a:schemeClr>
      </a:glow>
      <a:outerShdw blurRad="63500" algn="ctr" rotWithShape="0">
        <a:prstClr val="black">
          <a:alpha val="40000"/>
        </a:prstClr>
      </a:outerShdw>
    </a:effectLst>
  </c:spPr>
  <c:txPr>
    <a:bodyPr/>
    <a:lstStyle/>
    <a:p>
      <a:pPr>
        <a:defRPr sz="1400">
          <a:latin typeface="Garamond" panose="02020404030301010803" pitchFamily="18"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161445098202609E-2"/>
          <c:y val="0.10706460658964741"/>
          <c:w val="0.93861202987170222"/>
          <c:h val="0.75582594882008569"/>
        </c:manualLayout>
      </c:layout>
      <c:barChart>
        <c:barDir val="col"/>
        <c:grouping val="clustered"/>
        <c:varyColors val="0"/>
        <c:ser>
          <c:idx val="0"/>
          <c:order val="0"/>
          <c:tx>
            <c:strRef>
              <c:f>'Robust MNMT'!$A$4</c:f>
              <c:strCache>
                <c:ptCount val="1"/>
                <c:pt idx="0">
                  <c:v>Baseline(B)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'Robust MNMT'!$B$2:$K$3</c:f>
              <c:multiLvlStrCache>
                <c:ptCount val="10"/>
                <c:lvl>
                  <c:pt idx="0">
                    <c:v>Avg</c:v>
                  </c:pt>
                  <c:pt idx="1">
                    <c:v>C-TL</c:v>
                  </c:pt>
                  <c:pt idx="2">
                    <c:v>C-SL</c:v>
                  </c:pt>
                  <c:pt idx="3">
                    <c:v>C-XL</c:v>
                  </c:pt>
                  <c:pt idx="4">
                    <c:v>R-XL</c:v>
                  </c:pt>
                  <c:pt idx="5">
                    <c:v>Avg</c:v>
                  </c:pt>
                  <c:pt idx="6">
                    <c:v>C-TL</c:v>
                  </c:pt>
                  <c:pt idx="7">
                    <c:v>C-SL</c:v>
                  </c:pt>
                  <c:pt idx="8">
                    <c:v>C-XL</c:v>
                  </c:pt>
                  <c:pt idx="9">
                    <c:v>R-XL</c:v>
                  </c:pt>
                </c:lvl>
                <c:lvl>
                  <c:pt idx="0">
                    <c:v>In-domain</c:v>
                  </c:pt>
                  <c:pt idx="5">
                    <c:v>All-data</c:v>
                  </c:pt>
                </c:lvl>
              </c:multiLvlStrCache>
            </c:multiLvlStrRef>
          </c:cat>
          <c:val>
            <c:numRef>
              <c:f>'Robust MNMT'!$B$4:$K$4</c:f>
              <c:numCache>
                <c:formatCode>General</c:formatCode>
                <c:ptCount val="10"/>
                <c:pt idx="0">
                  <c:v>22.7</c:v>
                </c:pt>
                <c:pt idx="1">
                  <c:v>9.4</c:v>
                </c:pt>
                <c:pt idx="2">
                  <c:v>14.9</c:v>
                </c:pt>
                <c:pt idx="3">
                  <c:v>14.7</c:v>
                </c:pt>
                <c:pt idx="4">
                  <c:v>13.6</c:v>
                </c:pt>
                <c:pt idx="5">
                  <c:v>32.4</c:v>
                </c:pt>
                <c:pt idx="6">
                  <c:v>42.2</c:v>
                </c:pt>
                <c:pt idx="7">
                  <c:v>27.8</c:v>
                </c:pt>
                <c:pt idx="8">
                  <c:v>27.3</c:v>
                </c:pt>
                <c:pt idx="9">
                  <c:v>26.1</c:v>
                </c:pt>
              </c:numCache>
            </c:numRef>
          </c:val>
          <c:extLst>
            <c:ext xmlns:c16="http://schemas.microsoft.com/office/drawing/2014/chart" uri="{C3380CC4-5D6E-409C-BE32-E72D297353CC}">
              <c16:uniqueId val="{00000000-1953-864F-B22F-ACB7639880F4}"/>
            </c:ext>
          </c:extLst>
        </c:ser>
        <c:ser>
          <c:idx val="1"/>
          <c:order val="1"/>
          <c:tx>
            <c:strRef>
              <c:f>'Robust MNMT'!$A$5</c:f>
              <c:strCache>
                <c:ptCount val="1"/>
                <c:pt idx="0">
                  <c:v>B+CatRepeat</c:v>
                </c:pt>
              </c:strCache>
            </c:strRef>
          </c:tx>
          <c:spPr>
            <a:solidFill>
              <a:schemeClr val="accent2"/>
            </a:solidFill>
            <a:ln>
              <a:noFill/>
            </a:ln>
            <a:effectLst/>
          </c:spPr>
          <c:invertIfNegative val="0"/>
          <c:cat>
            <c:multiLvlStrRef>
              <c:f>'Robust MNMT'!$B$2:$K$3</c:f>
              <c:multiLvlStrCache>
                <c:ptCount val="10"/>
                <c:lvl>
                  <c:pt idx="0">
                    <c:v>Avg</c:v>
                  </c:pt>
                  <c:pt idx="1">
                    <c:v>C-TL</c:v>
                  </c:pt>
                  <c:pt idx="2">
                    <c:v>C-SL</c:v>
                  </c:pt>
                  <c:pt idx="3">
                    <c:v>C-XL</c:v>
                  </c:pt>
                  <c:pt idx="4">
                    <c:v>R-XL</c:v>
                  </c:pt>
                  <c:pt idx="5">
                    <c:v>Avg</c:v>
                  </c:pt>
                  <c:pt idx="6">
                    <c:v>C-TL</c:v>
                  </c:pt>
                  <c:pt idx="7">
                    <c:v>C-SL</c:v>
                  </c:pt>
                  <c:pt idx="8">
                    <c:v>C-XL</c:v>
                  </c:pt>
                  <c:pt idx="9">
                    <c:v>R-XL</c:v>
                  </c:pt>
                </c:lvl>
                <c:lvl>
                  <c:pt idx="0">
                    <c:v>In-domain</c:v>
                  </c:pt>
                  <c:pt idx="5">
                    <c:v>All-data</c:v>
                  </c:pt>
                </c:lvl>
              </c:multiLvlStrCache>
            </c:multiLvlStrRef>
          </c:cat>
          <c:val>
            <c:numRef>
              <c:f>'Robust MNMT'!$B$5:$K$5</c:f>
              <c:numCache>
                <c:formatCode>General</c:formatCode>
                <c:ptCount val="10"/>
                <c:pt idx="0">
                  <c:v>21.6</c:v>
                </c:pt>
                <c:pt idx="1">
                  <c:v>8.6</c:v>
                </c:pt>
                <c:pt idx="2">
                  <c:v>13</c:v>
                </c:pt>
                <c:pt idx="3">
                  <c:v>13</c:v>
                </c:pt>
                <c:pt idx="4">
                  <c:v>11.4</c:v>
                </c:pt>
                <c:pt idx="5">
                  <c:v>32</c:v>
                </c:pt>
                <c:pt idx="6">
                  <c:v>42.9</c:v>
                </c:pt>
                <c:pt idx="7">
                  <c:v>28</c:v>
                </c:pt>
                <c:pt idx="8">
                  <c:v>27.6</c:v>
                </c:pt>
                <c:pt idx="9">
                  <c:v>26.3</c:v>
                </c:pt>
              </c:numCache>
            </c:numRef>
          </c:val>
          <c:extLst>
            <c:ext xmlns:c16="http://schemas.microsoft.com/office/drawing/2014/chart" uri="{C3380CC4-5D6E-409C-BE32-E72D297353CC}">
              <c16:uniqueId val="{00000001-1953-864F-B22F-ACB7639880F4}"/>
            </c:ext>
          </c:extLst>
        </c:ser>
        <c:ser>
          <c:idx val="2"/>
          <c:order val="2"/>
          <c:tx>
            <c:strRef>
              <c:f>'Robust MNMT'!$A$6</c:f>
              <c:strCache>
                <c:ptCount val="1"/>
                <c:pt idx="0">
                  <c:v>B+CatXL</c:v>
                </c:pt>
              </c:strCache>
            </c:strRef>
          </c:tx>
          <c:spPr>
            <a:solidFill>
              <a:schemeClr val="accent3"/>
            </a:solidFill>
            <a:ln>
              <a:noFill/>
            </a:ln>
            <a:effectLst/>
          </c:spPr>
          <c:invertIfNegative val="0"/>
          <c:cat>
            <c:multiLvlStrRef>
              <c:f>'Robust MNMT'!$B$2:$K$3</c:f>
              <c:multiLvlStrCache>
                <c:ptCount val="10"/>
                <c:lvl>
                  <c:pt idx="0">
                    <c:v>Avg</c:v>
                  </c:pt>
                  <c:pt idx="1">
                    <c:v>C-TL</c:v>
                  </c:pt>
                  <c:pt idx="2">
                    <c:v>C-SL</c:v>
                  </c:pt>
                  <c:pt idx="3">
                    <c:v>C-XL</c:v>
                  </c:pt>
                  <c:pt idx="4">
                    <c:v>R-XL</c:v>
                  </c:pt>
                  <c:pt idx="5">
                    <c:v>Avg</c:v>
                  </c:pt>
                  <c:pt idx="6">
                    <c:v>C-TL</c:v>
                  </c:pt>
                  <c:pt idx="7">
                    <c:v>C-SL</c:v>
                  </c:pt>
                  <c:pt idx="8">
                    <c:v>C-XL</c:v>
                  </c:pt>
                  <c:pt idx="9">
                    <c:v>R-XL</c:v>
                  </c:pt>
                </c:lvl>
                <c:lvl>
                  <c:pt idx="0">
                    <c:v>In-domain</c:v>
                  </c:pt>
                  <c:pt idx="5">
                    <c:v>All-data</c:v>
                  </c:pt>
                </c:lvl>
              </c:multiLvlStrCache>
            </c:multiLvlStrRef>
          </c:cat>
          <c:val>
            <c:numRef>
              <c:f>'Robust MNMT'!$B$6:$K$6</c:f>
              <c:numCache>
                <c:formatCode>General</c:formatCode>
                <c:ptCount val="10"/>
                <c:pt idx="0">
                  <c:v>22.6</c:v>
                </c:pt>
                <c:pt idx="1">
                  <c:v>11.1</c:v>
                </c:pt>
                <c:pt idx="2">
                  <c:v>22.7</c:v>
                </c:pt>
                <c:pt idx="3">
                  <c:v>22.5</c:v>
                </c:pt>
                <c:pt idx="4">
                  <c:v>22.3</c:v>
                </c:pt>
                <c:pt idx="5">
                  <c:v>31.6</c:v>
                </c:pt>
                <c:pt idx="6">
                  <c:v>52.4</c:v>
                </c:pt>
                <c:pt idx="7">
                  <c:v>29.7</c:v>
                </c:pt>
                <c:pt idx="8">
                  <c:v>31</c:v>
                </c:pt>
                <c:pt idx="9">
                  <c:v>31.2</c:v>
                </c:pt>
              </c:numCache>
            </c:numRef>
          </c:val>
          <c:extLst>
            <c:ext xmlns:c16="http://schemas.microsoft.com/office/drawing/2014/chart" uri="{C3380CC4-5D6E-409C-BE32-E72D297353CC}">
              <c16:uniqueId val="{00000002-1953-864F-B22F-ACB7639880F4}"/>
            </c:ext>
          </c:extLst>
        </c:ser>
        <c:ser>
          <c:idx val="3"/>
          <c:order val="3"/>
          <c:tx>
            <c:strRef>
              <c:f>'Robust MNMT'!$A$7</c:f>
              <c:strCache>
                <c:ptCount val="1"/>
                <c:pt idx="0">
                  <c:v>B+CatSL</c:v>
                </c:pt>
              </c:strCache>
            </c:strRef>
          </c:tx>
          <c:spPr>
            <a:solidFill>
              <a:schemeClr val="accent4"/>
            </a:solidFill>
            <a:ln>
              <a:noFill/>
            </a:ln>
            <a:effectLst/>
          </c:spPr>
          <c:invertIfNegative val="0"/>
          <c:cat>
            <c:multiLvlStrRef>
              <c:f>'Robust MNMT'!$B$2:$K$3</c:f>
              <c:multiLvlStrCache>
                <c:ptCount val="10"/>
                <c:lvl>
                  <c:pt idx="0">
                    <c:v>Avg</c:v>
                  </c:pt>
                  <c:pt idx="1">
                    <c:v>C-TL</c:v>
                  </c:pt>
                  <c:pt idx="2">
                    <c:v>C-SL</c:v>
                  </c:pt>
                  <c:pt idx="3">
                    <c:v>C-XL</c:v>
                  </c:pt>
                  <c:pt idx="4">
                    <c:v>R-XL</c:v>
                  </c:pt>
                  <c:pt idx="5">
                    <c:v>Avg</c:v>
                  </c:pt>
                  <c:pt idx="6">
                    <c:v>C-TL</c:v>
                  </c:pt>
                  <c:pt idx="7">
                    <c:v>C-SL</c:v>
                  </c:pt>
                  <c:pt idx="8">
                    <c:v>C-XL</c:v>
                  </c:pt>
                  <c:pt idx="9">
                    <c:v>R-XL</c:v>
                  </c:pt>
                </c:lvl>
                <c:lvl>
                  <c:pt idx="0">
                    <c:v>In-domain</c:v>
                  </c:pt>
                  <c:pt idx="5">
                    <c:v>All-data</c:v>
                  </c:pt>
                </c:lvl>
              </c:multiLvlStrCache>
            </c:multiLvlStrRef>
          </c:cat>
          <c:val>
            <c:numRef>
              <c:f>'Robust MNMT'!$B$7:$K$7</c:f>
              <c:numCache>
                <c:formatCode>General</c:formatCode>
                <c:ptCount val="10"/>
                <c:pt idx="0">
                  <c:v>22.6</c:v>
                </c:pt>
                <c:pt idx="1">
                  <c:v>11.4</c:v>
                </c:pt>
                <c:pt idx="2">
                  <c:v>22.9</c:v>
                </c:pt>
                <c:pt idx="3">
                  <c:v>22.6</c:v>
                </c:pt>
                <c:pt idx="4">
                  <c:v>22.3</c:v>
                </c:pt>
                <c:pt idx="5">
                  <c:v>31.3</c:v>
                </c:pt>
                <c:pt idx="6">
                  <c:v>53.3</c:v>
                </c:pt>
                <c:pt idx="7">
                  <c:v>30.4</c:v>
                </c:pt>
                <c:pt idx="8">
                  <c:v>29.9</c:v>
                </c:pt>
                <c:pt idx="9">
                  <c:v>31.1</c:v>
                </c:pt>
              </c:numCache>
            </c:numRef>
          </c:val>
          <c:extLst>
            <c:ext xmlns:c16="http://schemas.microsoft.com/office/drawing/2014/chart" uri="{C3380CC4-5D6E-409C-BE32-E72D297353CC}">
              <c16:uniqueId val="{00000003-1953-864F-B22F-ACB7639880F4}"/>
            </c:ext>
          </c:extLst>
        </c:ser>
        <c:ser>
          <c:idx val="4"/>
          <c:order val="4"/>
          <c:tx>
            <c:strRef>
              <c:f>'Robust MNMT'!$A$8</c:f>
              <c:strCache>
                <c:ptCount val="1"/>
                <c:pt idx="0">
                  <c:v>B+NoisySrc</c:v>
                </c:pt>
              </c:strCache>
            </c:strRef>
          </c:tx>
          <c:spPr>
            <a:solidFill>
              <a:schemeClr val="accent5"/>
            </a:solidFill>
            <a:ln>
              <a:noFill/>
            </a:ln>
            <a:effectLst/>
          </c:spPr>
          <c:invertIfNegative val="0"/>
          <c:cat>
            <c:multiLvlStrRef>
              <c:f>'Robust MNMT'!$B$2:$K$3</c:f>
              <c:multiLvlStrCache>
                <c:ptCount val="10"/>
                <c:lvl>
                  <c:pt idx="0">
                    <c:v>Avg</c:v>
                  </c:pt>
                  <c:pt idx="1">
                    <c:v>C-TL</c:v>
                  </c:pt>
                  <c:pt idx="2">
                    <c:v>C-SL</c:v>
                  </c:pt>
                  <c:pt idx="3">
                    <c:v>C-XL</c:v>
                  </c:pt>
                  <c:pt idx="4">
                    <c:v>R-XL</c:v>
                  </c:pt>
                  <c:pt idx="5">
                    <c:v>Avg</c:v>
                  </c:pt>
                  <c:pt idx="6">
                    <c:v>C-TL</c:v>
                  </c:pt>
                  <c:pt idx="7">
                    <c:v>C-SL</c:v>
                  </c:pt>
                  <c:pt idx="8">
                    <c:v>C-XL</c:v>
                  </c:pt>
                  <c:pt idx="9">
                    <c:v>R-XL</c:v>
                  </c:pt>
                </c:lvl>
                <c:lvl>
                  <c:pt idx="0">
                    <c:v>In-domain</c:v>
                  </c:pt>
                  <c:pt idx="5">
                    <c:v>All-data</c:v>
                  </c:pt>
                </c:lvl>
              </c:multiLvlStrCache>
            </c:multiLvlStrRef>
          </c:cat>
          <c:val>
            <c:numRef>
              <c:f>'Robust MNMT'!$B$8:$K$8</c:f>
              <c:numCache>
                <c:formatCode>General</c:formatCode>
                <c:ptCount val="10"/>
                <c:pt idx="0">
                  <c:v>21.2</c:v>
                </c:pt>
                <c:pt idx="1">
                  <c:v>9.1</c:v>
                </c:pt>
                <c:pt idx="2">
                  <c:v>14.3</c:v>
                </c:pt>
                <c:pt idx="3">
                  <c:v>14.1</c:v>
                </c:pt>
                <c:pt idx="4">
                  <c:v>12.9</c:v>
                </c:pt>
                <c:pt idx="5">
                  <c:v>32.299999999999997</c:v>
                </c:pt>
                <c:pt idx="6">
                  <c:v>41.7</c:v>
                </c:pt>
                <c:pt idx="7">
                  <c:v>27.6</c:v>
                </c:pt>
                <c:pt idx="8">
                  <c:v>27.1</c:v>
                </c:pt>
                <c:pt idx="9">
                  <c:v>25.8</c:v>
                </c:pt>
              </c:numCache>
            </c:numRef>
          </c:val>
          <c:extLst>
            <c:ext xmlns:c16="http://schemas.microsoft.com/office/drawing/2014/chart" uri="{C3380CC4-5D6E-409C-BE32-E72D297353CC}">
              <c16:uniqueId val="{00000004-1953-864F-B22F-ACB7639880F4}"/>
            </c:ext>
          </c:extLst>
        </c:ser>
        <c:ser>
          <c:idx val="5"/>
          <c:order val="5"/>
          <c:tx>
            <c:strRef>
              <c:f>'Robust MNMT'!$A$9</c:f>
              <c:strCache>
                <c:ptCount val="1"/>
                <c:pt idx="0">
                  <c:v>B+DenoiseTgt</c:v>
                </c:pt>
              </c:strCache>
            </c:strRef>
          </c:tx>
          <c:spPr>
            <a:solidFill>
              <a:schemeClr val="accent6"/>
            </a:solidFill>
            <a:ln>
              <a:noFill/>
            </a:ln>
            <a:effectLst/>
          </c:spPr>
          <c:invertIfNegative val="0"/>
          <c:cat>
            <c:multiLvlStrRef>
              <c:f>'Robust MNMT'!$B$2:$K$3</c:f>
              <c:multiLvlStrCache>
                <c:ptCount val="10"/>
                <c:lvl>
                  <c:pt idx="0">
                    <c:v>Avg</c:v>
                  </c:pt>
                  <c:pt idx="1">
                    <c:v>C-TL</c:v>
                  </c:pt>
                  <c:pt idx="2">
                    <c:v>C-SL</c:v>
                  </c:pt>
                  <c:pt idx="3">
                    <c:v>C-XL</c:v>
                  </c:pt>
                  <c:pt idx="4">
                    <c:v>R-XL</c:v>
                  </c:pt>
                  <c:pt idx="5">
                    <c:v>Avg</c:v>
                  </c:pt>
                  <c:pt idx="6">
                    <c:v>C-TL</c:v>
                  </c:pt>
                  <c:pt idx="7">
                    <c:v>C-SL</c:v>
                  </c:pt>
                  <c:pt idx="8">
                    <c:v>C-XL</c:v>
                  </c:pt>
                  <c:pt idx="9">
                    <c:v>R-XL</c:v>
                  </c:pt>
                </c:lvl>
                <c:lvl>
                  <c:pt idx="0">
                    <c:v>In-domain</c:v>
                  </c:pt>
                  <c:pt idx="5">
                    <c:v>All-data</c:v>
                  </c:pt>
                </c:lvl>
              </c:multiLvlStrCache>
            </c:multiLvlStrRef>
          </c:cat>
          <c:val>
            <c:numRef>
              <c:f>'Robust MNMT'!$B$9:$K$9</c:f>
              <c:numCache>
                <c:formatCode>General</c:formatCode>
                <c:ptCount val="10"/>
                <c:pt idx="0">
                  <c:v>23.2</c:v>
                </c:pt>
                <c:pt idx="1">
                  <c:v>39.700000000000003</c:v>
                </c:pt>
                <c:pt idx="2">
                  <c:v>15.7</c:v>
                </c:pt>
                <c:pt idx="3">
                  <c:v>15.4</c:v>
                </c:pt>
                <c:pt idx="4">
                  <c:v>14.1</c:v>
                </c:pt>
                <c:pt idx="5">
                  <c:v>31.3</c:v>
                </c:pt>
                <c:pt idx="6">
                  <c:v>59.4</c:v>
                </c:pt>
                <c:pt idx="7">
                  <c:v>27.1</c:v>
                </c:pt>
                <c:pt idx="8">
                  <c:v>26.5</c:v>
                </c:pt>
                <c:pt idx="9">
                  <c:v>25.4</c:v>
                </c:pt>
              </c:numCache>
            </c:numRef>
          </c:val>
          <c:extLst>
            <c:ext xmlns:c16="http://schemas.microsoft.com/office/drawing/2014/chart" uri="{C3380CC4-5D6E-409C-BE32-E72D297353CC}">
              <c16:uniqueId val="{00000005-1953-864F-B22F-ACB7639880F4}"/>
            </c:ext>
          </c:extLst>
        </c:ser>
        <c:ser>
          <c:idx val="6"/>
          <c:order val="6"/>
          <c:tx>
            <c:strRef>
              <c:f>'Robust MNMT'!$A$10</c:f>
              <c:strCache>
                <c:ptCount val="1"/>
                <c:pt idx="0">
                  <c:v>B+CatXL+DenoiseTgt</c:v>
                </c:pt>
              </c:strCache>
            </c:strRef>
          </c:tx>
          <c:spPr>
            <a:solidFill>
              <a:srgbClr val="FF0000"/>
            </a:solidFill>
            <a:ln>
              <a:noFill/>
            </a:ln>
            <a:effectLst/>
          </c:spPr>
          <c:invertIfNegative val="0"/>
          <c:dLbls>
            <c:dLbl>
              <c:idx val="6"/>
              <c:layout>
                <c:manualLayout>
                  <c:x val="2.1255062422699356E-2"/>
                  <c:y val="2.414372197798429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953-864F-B22F-ACB7639880F4}"/>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'Robust MNMT'!$B$2:$K$3</c:f>
              <c:multiLvlStrCache>
                <c:ptCount val="10"/>
                <c:lvl>
                  <c:pt idx="0">
                    <c:v>Avg</c:v>
                  </c:pt>
                  <c:pt idx="1">
                    <c:v>C-TL</c:v>
                  </c:pt>
                  <c:pt idx="2">
                    <c:v>C-SL</c:v>
                  </c:pt>
                  <c:pt idx="3">
                    <c:v>C-XL</c:v>
                  </c:pt>
                  <c:pt idx="4">
                    <c:v>R-XL</c:v>
                  </c:pt>
                  <c:pt idx="5">
                    <c:v>Avg</c:v>
                  </c:pt>
                  <c:pt idx="6">
                    <c:v>C-TL</c:v>
                  </c:pt>
                  <c:pt idx="7">
                    <c:v>C-SL</c:v>
                  </c:pt>
                  <c:pt idx="8">
                    <c:v>C-XL</c:v>
                  </c:pt>
                  <c:pt idx="9">
                    <c:v>R-XL</c:v>
                  </c:pt>
                </c:lvl>
                <c:lvl>
                  <c:pt idx="0">
                    <c:v>In-domain</c:v>
                  </c:pt>
                  <c:pt idx="5">
                    <c:v>All-data</c:v>
                  </c:pt>
                </c:lvl>
              </c:multiLvlStrCache>
            </c:multiLvlStrRef>
          </c:cat>
          <c:val>
            <c:numRef>
              <c:f>'Robust MNMT'!$B$10:$K$10</c:f>
              <c:numCache>
                <c:formatCode>General</c:formatCode>
                <c:ptCount val="10"/>
                <c:pt idx="0">
                  <c:v>22.6</c:v>
                </c:pt>
                <c:pt idx="1">
                  <c:v>53.4</c:v>
                </c:pt>
                <c:pt idx="2">
                  <c:v>23</c:v>
                </c:pt>
                <c:pt idx="3">
                  <c:v>22.6</c:v>
                </c:pt>
                <c:pt idx="4">
                  <c:v>22.4</c:v>
                </c:pt>
                <c:pt idx="5">
                  <c:v>31</c:v>
                </c:pt>
                <c:pt idx="6">
                  <c:v>64.7</c:v>
                </c:pt>
                <c:pt idx="7">
                  <c:v>28.9</c:v>
                </c:pt>
                <c:pt idx="8">
                  <c:v>30.4</c:v>
                </c:pt>
                <c:pt idx="9">
                  <c:v>30.3</c:v>
                </c:pt>
              </c:numCache>
            </c:numRef>
          </c:val>
          <c:extLst>
            <c:ext xmlns:c16="http://schemas.microsoft.com/office/drawing/2014/chart" uri="{C3380CC4-5D6E-409C-BE32-E72D297353CC}">
              <c16:uniqueId val="{00000007-1953-864F-B22F-ACB7639880F4}"/>
            </c:ext>
          </c:extLst>
        </c:ser>
        <c:dLbls>
          <c:showLegendKey val="0"/>
          <c:showVal val="0"/>
          <c:showCatName val="0"/>
          <c:showSerName val="0"/>
          <c:showPercent val="0"/>
          <c:showBubbleSize val="0"/>
        </c:dLbls>
        <c:gapWidth val="219"/>
        <c:overlap val="-27"/>
        <c:axId val="1077361360"/>
        <c:axId val="1077363008"/>
      </c:barChart>
      <c:catAx>
        <c:axId val="1077361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077363008"/>
        <c:crosses val="autoZero"/>
        <c:auto val="1"/>
        <c:lblAlgn val="ctr"/>
        <c:lblOffset val="100"/>
        <c:noMultiLvlLbl val="0"/>
      </c:catAx>
      <c:valAx>
        <c:axId val="1077363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Garamond" panose="02020404030301010803" pitchFamily="18" charset="0"/>
                    <a:ea typeface="+mn-ea"/>
                    <a:cs typeface="+mn-cs"/>
                  </a:defRPr>
                </a:pPr>
                <a:r>
                  <a:rPr lang="en-US"/>
                  <a:t>BLEU</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077361360"/>
        <c:crosses val="autoZero"/>
        <c:crossBetween val="between"/>
      </c:valAx>
      <c:spPr>
        <a:noFill/>
        <a:ln>
          <a:noFill/>
        </a:ln>
        <a:effectLst/>
      </c:spPr>
    </c:plotArea>
    <c:legend>
      <c:legendPos val="b"/>
      <c:layout>
        <c:manualLayout>
          <c:xMode val="edge"/>
          <c:yMode val="edge"/>
          <c:x val="7.5612425562543079E-2"/>
          <c:y val="1.5310838318951367E-2"/>
          <c:w val="0.88453803735781145"/>
          <c:h val="8.1008851702579085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showDLblsOverMax val="0"/>
  </c:chart>
  <c:spPr>
    <a:noFill/>
    <a:ln>
      <a:noFill/>
    </a:ln>
    <a:effectLst/>
  </c:spPr>
  <c:txPr>
    <a:bodyPr/>
    <a:lstStyle/>
    <a:p>
      <a:pPr>
        <a:defRPr sz="1100">
          <a:latin typeface="Garamond" panose="02020404030301010803" pitchFamily="18"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9201178097012"/>
          <c:y val="0.20065544802356453"/>
          <c:w val="0.89321892969485683"/>
          <c:h val="0.71613709082132826"/>
        </c:manualLayout>
      </c:layout>
      <c:barChart>
        <c:barDir val="col"/>
        <c:grouping val="clustered"/>
        <c:varyColors val="0"/>
        <c:ser>
          <c:idx val="0"/>
          <c:order val="0"/>
          <c:tx>
            <c:strRef>
              <c:f>'Robust MNMT'!$B$31</c:f>
              <c:strCache>
                <c:ptCount val="1"/>
                <c:pt idx="0">
                  <c:v>Baseline(B)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'Robust MNMT'!$C$30:$F$30</c:f>
              <c:strCache>
                <c:ptCount val="4"/>
                <c:pt idx="0">
                  <c:v>C-TL</c:v>
                </c:pt>
                <c:pt idx="1">
                  <c:v>C-SL</c:v>
                </c:pt>
                <c:pt idx="2">
                  <c:v>C-XL</c:v>
                </c:pt>
                <c:pt idx="3">
                  <c:v>R-XL</c:v>
                </c:pt>
              </c:strCache>
            </c:strRef>
          </c:cat>
          <c:val>
            <c:numRef>
              <c:f>'Robust MNMT'!$C$31:$F$31</c:f>
              <c:numCache>
                <c:formatCode>General</c:formatCode>
                <c:ptCount val="4"/>
                <c:pt idx="0">
                  <c:v>14.3</c:v>
                </c:pt>
                <c:pt idx="1">
                  <c:v>10.6</c:v>
                </c:pt>
                <c:pt idx="2">
                  <c:v>10.5</c:v>
                </c:pt>
                <c:pt idx="3">
                  <c:v>10.3</c:v>
                </c:pt>
              </c:numCache>
            </c:numRef>
          </c:val>
          <c:extLst>
            <c:ext xmlns:c16="http://schemas.microsoft.com/office/drawing/2014/chart" uri="{C3380CC4-5D6E-409C-BE32-E72D297353CC}">
              <c16:uniqueId val="{00000000-FE5D-5949-8FF5-93236F6334E0}"/>
            </c:ext>
          </c:extLst>
        </c:ser>
        <c:ser>
          <c:idx val="1"/>
          <c:order val="1"/>
          <c:tx>
            <c:strRef>
              <c:f>'Robust MNMT'!$B$32</c:f>
              <c:strCache>
                <c:ptCount val="1"/>
                <c:pt idx="0">
                  <c:v>B+CatRepeat</c:v>
                </c:pt>
              </c:strCache>
            </c:strRef>
          </c:tx>
          <c:spPr>
            <a:solidFill>
              <a:schemeClr val="accent2"/>
            </a:solidFill>
            <a:ln>
              <a:noFill/>
            </a:ln>
            <a:effectLst/>
          </c:spPr>
          <c:invertIfNegative val="0"/>
          <c:cat>
            <c:strRef>
              <c:f>'Robust MNMT'!$C$30:$F$30</c:f>
              <c:strCache>
                <c:ptCount val="4"/>
                <c:pt idx="0">
                  <c:v>C-TL</c:v>
                </c:pt>
                <c:pt idx="1">
                  <c:v>C-SL</c:v>
                </c:pt>
                <c:pt idx="2">
                  <c:v>C-XL</c:v>
                </c:pt>
                <c:pt idx="3">
                  <c:v>R-XL</c:v>
                </c:pt>
              </c:strCache>
            </c:strRef>
          </c:cat>
          <c:val>
            <c:numRef>
              <c:f>'Robust MNMT'!$C$32:$F$32</c:f>
              <c:numCache>
                <c:formatCode>General</c:formatCode>
                <c:ptCount val="4"/>
                <c:pt idx="0">
                  <c:v>12.5</c:v>
                </c:pt>
                <c:pt idx="1">
                  <c:v>9</c:v>
                </c:pt>
                <c:pt idx="2">
                  <c:v>9</c:v>
                </c:pt>
                <c:pt idx="3">
                  <c:v>8.6999999999999993</c:v>
                </c:pt>
              </c:numCache>
            </c:numRef>
          </c:val>
          <c:extLst>
            <c:ext xmlns:c16="http://schemas.microsoft.com/office/drawing/2014/chart" uri="{C3380CC4-5D6E-409C-BE32-E72D297353CC}">
              <c16:uniqueId val="{00000001-FE5D-5949-8FF5-93236F6334E0}"/>
            </c:ext>
          </c:extLst>
        </c:ser>
        <c:ser>
          <c:idx val="2"/>
          <c:order val="2"/>
          <c:tx>
            <c:strRef>
              <c:f>'Robust MNMT'!$B$33</c:f>
              <c:strCache>
                <c:ptCount val="1"/>
                <c:pt idx="0">
                  <c:v>B+CatXL</c:v>
                </c:pt>
              </c:strCache>
            </c:strRef>
          </c:tx>
          <c:spPr>
            <a:solidFill>
              <a:schemeClr val="accent3"/>
            </a:solidFill>
            <a:ln>
              <a:noFill/>
            </a:ln>
            <a:effectLst/>
          </c:spPr>
          <c:invertIfNegative val="0"/>
          <c:cat>
            <c:strRef>
              <c:f>'Robust MNMT'!$C$30:$F$30</c:f>
              <c:strCache>
                <c:ptCount val="4"/>
                <c:pt idx="0">
                  <c:v>C-TL</c:v>
                </c:pt>
                <c:pt idx="1">
                  <c:v>C-SL</c:v>
                </c:pt>
                <c:pt idx="2">
                  <c:v>C-XL</c:v>
                </c:pt>
                <c:pt idx="3">
                  <c:v>R-XL</c:v>
                </c:pt>
              </c:strCache>
            </c:strRef>
          </c:cat>
          <c:val>
            <c:numRef>
              <c:f>'Robust MNMT'!$C$33:$F$33</c:f>
              <c:numCache>
                <c:formatCode>General</c:formatCode>
                <c:ptCount val="4"/>
                <c:pt idx="0">
                  <c:v>5.8</c:v>
                </c:pt>
                <c:pt idx="1">
                  <c:v>7.2</c:v>
                </c:pt>
                <c:pt idx="2">
                  <c:v>4.4000000000000004</c:v>
                </c:pt>
                <c:pt idx="3">
                  <c:v>4.3</c:v>
                </c:pt>
              </c:numCache>
            </c:numRef>
          </c:val>
          <c:extLst>
            <c:ext xmlns:c16="http://schemas.microsoft.com/office/drawing/2014/chart" uri="{C3380CC4-5D6E-409C-BE32-E72D297353CC}">
              <c16:uniqueId val="{00000002-FE5D-5949-8FF5-93236F6334E0}"/>
            </c:ext>
          </c:extLst>
        </c:ser>
        <c:ser>
          <c:idx val="3"/>
          <c:order val="3"/>
          <c:tx>
            <c:strRef>
              <c:f>'Robust MNMT'!$B$34</c:f>
              <c:strCache>
                <c:ptCount val="1"/>
                <c:pt idx="0">
                  <c:v>B+DenoiseTgt</c:v>
                </c:pt>
              </c:strCache>
            </c:strRef>
          </c:tx>
          <c:spPr>
            <a:solidFill>
              <a:schemeClr val="accent4"/>
            </a:solidFill>
            <a:ln>
              <a:noFill/>
            </a:ln>
            <a:effectLst/>
          </c:spPr>
          <c:invertIfNegative val="0"/>
          <c:cat>
            <c:strRef>
              <c:f>'Robust MNMT'!$C$30:$F$30</c:f>
              <c:strCache>
                <c:ptCount val="4"/>
                <c:pt idx="0">
                  <c:v>C-TL</c:v>
                </c:pt>
                <c:pt idx="1">
                  <c:v>C-SL</c:v>
                </c:pt>
                <c:pt idx="2">
                  <c:v>C-XL</c:v>
                </c:pt>
                <c:pt idx="3">
                  <c:v>R-XL</c:v>
                </c:pt>
              </c:strCache>
            </c:strRef>
          </c:cat>
          <c:val>
            <c:numRef>
              <c:f>'Robust MNMT'!$C$34:$F$34</c:f>
              <c:numCache>
                <c:formatCode>General</c:formatCode>
                <c:ptCount val="4"/>
                <c:pt idx="0">
                  <c:v>8.1</c:v>
                </c:pt>
                <c:pt idx="1">
                  <c:v>8.5</c:v>
                </c:pt>
                <c:pt idx="2">
                  <c:v>8.5</c:v>
                </c:pt>
                <c:pt idx="3">
                  <c:v>8.1</c:v>
                </c:pt>
              </c:numCache>
            </c:numRef>
          </c:val>
          <c:extLst>
            <c:ext xmlns:c16="http://schemas.microsoft.com/office/drawing/2014/chart" uri="{C3380CC4-5D6E-409C-BE32-E72D297353CC}">
              <c16:uniqueId val="{00000003-FE5D-5949-8FF5-93236F6334E0}"/>
            </c:ext>
          </c:extLst>
        </c:ser>
        <c:ser>
          <c:idx val="4"/>
          <c:order val="4"/>
          <c:tx>
            <c:strRef>
              <c:f>'Robust MNMT'!$B$35</c:f>
              <c:strCache>
                <c:ptCount val="1"/>
                <c:pt idx="0">
                  <c:v>B+NoisySrc</c:v>
                </c:pt>
              </c:strCache>
            </c:strRef>
          </c:tx>
          <c:spPr>
            <a:solidFill>
              <a:schemeClr val="accent5"/>
            </a:solidFill>
            <a:ln>
              <a:noFill/>
            </a:ln>
            <a:effectLst/>
          </c:spPr>
          <c:invertIfNegative val="0"/>
          <c:cat>
            <c:strRef>
              <c:f>'Robust MNMT'!$C$30:$F$30</c:f>
              <c:strCache>
                <c:ptCount val="4"/>
                <c:pt idx="0">
                  <c:v>C-TL</c:v>
                </c:pt>
                <c:pt idx="1">
                  <c:v>C-SL</c:v>
                </c:pt>
                <c:pt idx="2">
                  <c:v>C-XL</c:v>
                </c:pt>
                <c:pt idx="3">
                  <c:v>R-XL</c:v>
                </c:pt>
              </c:strCache>
            </c:strRef>
          </c:cat>
          <c:val>
            <c:numRef>
              <c:f>'Robust MNMT'!$C$35:$F$35</c:f>
              <c:numCache>
                <c:formatCode>General</c:formatCode>
                <c:ptCount val="4"/>
                <c:pt idx="0">
                  <c:v>17.5</c:v>
                </c:pt>
                <c:pt idx="1">
                  <c:v>16.2</c:v>
                </c:pt>
                <c:pt idx="2">
                  <c:v>16.2</c:v>
                </c:pt>
                <c:pt idx="3">
                  <c:v>15.9</c:v>
                </c:pt>
              </c:numCache>
            </c:numRef>
          </c:val>
          <c:extLst>
            <c:ext xmlns:c16="http://schemas.microsoft.com/office/drawing/2014/chart" uri="{C3380CC4-5D6E-409C-BE32-E72D297353CC}">
              <c16:uniqueId val="{00000004-FE5D-5949-8FF5-93236F6334E0}"/>
            </c:ext>
          </c:extLst>
        </c:ser>
        <c:ser>
          <c:idx val="5"/>
          <c:order val="5"/>
          <c:tx>
            <c:strRef>
              <c:f>'Robust MNMT'!$B$36</c:f>
              <c:strCache>
                <c:ptCount val="1"/>
                <c:pt idx="0">
                  <c:v>B+CatSL</c:v>
                </c:pt>
              </c:strCache>
            </c:strRef>
          </c:tx>
          <c:spPr>
            <a:solidFill>
              <a:schemeClr val="accent6"/>
            </a:solidFill>
            <a:ln>
              <a:noFill/>
            </a:ln>
            <a:effectLst/>
          </c:spPr>
          <c:invertIfNegative val="0"/>
          <c:cat>
            <c:strRef>
              <c:f>'Robust MNMT'!$C$30:$F$30</c:f>
              <c:strCache>
                <c:ptCount val="4"/>
                <c:pt idx="0">
                  <c:v>C-TL</c:v>
                </c:pt>
                <c:pt idx="1">
                  <c:v>C-SL</c:v>
                </c:pt>
                <c:pt idx="2">
                  <c:v>C-XL</c:v>
                </c:pt>
                <c:pt idx="3">
                  <c:v>R-XL</c:v>
                </c:pt>
              </c:strCache>
            </c:strRef>
          </c:cat>
          <c:val>
            <c:numRef>
              <c:f>'Robust MNMT'!$C$36:$F$36</c:f>
              <c:numCache>
                <c:formatCode>General</c:formatCode>
                <c:ptCount val="4"/>
                <c:pt idx="0">
                  <c:v>5.4</c:v>
                </c:pt>
                <c:pt idx="1">
                  <c:v>6.2</c:v>
                </c:pt>
                <c:pt idx="2">
                  <c:v>6.2</c:v>
                </c:pt>
                <c:pt idx="3">
                  <c:v>5.2</c:v>
                </c:pt>
              </c:numCache>
            </c:numRef>
          </c:val>
          <c:extLst>
            <c:ext xmlns:c16="http://schemas.microsoft.com/office/drawing/2014/chart" uri="{C3380CC4-5D6E-409C-BE32-E72D297353CC}">
              <c16:uniqueId val="{00000005-FE5D-5949-8FF5-93236F6334E0}"/>
            </c:ext>
          </c:extLst>
        </c:ser>
        <c:ser>
          <c:idx val="6"/>
          <c:order val="6"/>
          <c:tx>
            <c:strRef>
              <c:f>'Robust MNMT'!$B$37</c:f>
              <c:strCache>
                <c:ptCount val="1"/>
                <c:pt idx="0">
                  <c:v>B+CatXL+DenoiseTgt</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'Robust MNMT'!$C$30:$F$30</c:f>
              <c:strCache>
                <c:ptCount val="4"/>
                <c:pt idx="0">
                  <c:v>C-TL</c:v>
                </c:pt>
                <c:pt idx="1">
                  <c:v>C-SL</c:v>
                </c:pt>
                <c:pt idx="2">
                  <c:v>C-XL</c:v>
                </c:pt>
                <c:pt idx="3">
                  <c:v>R-XL</c:v>
                </c:pt>
              </c:strCache>
            </c:strRef>
          </c:cat>
          <c:val>
            <c:numRef>
              <c:f>'Robust MNMT'!$C$37:$F$37</c:f>
              <c:numCache>
                <c:formatCode>General</c:formatCode>
                <c:ptCount val="4"/>
                <c:pt idx="0">
                  <c:v>4.4000000000000004</c:v>
                </c:pt>
                <c:pt idx="1">
                  <c:v>7</c:v>
                </c:pt>
                <c:pt idx="2">
                  <c:v>4</c:v>
                </c:pt>
                <c:pt idx="3">
                  <c:v>4.0999999999999996</c:v>
                </c:pt>
              </c:numCache>
            </c:numRef>
          </c:val>
          <c:extLst>
            <c:ext xmlns:c16="http://schemas.microsoft.com/office/drawing/2014/chart" uri="{C3380CC4-5D6E-409C-BE32-E72D297353CC}">
              <c16:uniqueId val="{00000006-FE5D-5949-8FF5-93236F6334E0}"/>
            </c:ext>
          </c:extLst>
        </c:ser>
        <c:dLbls>
          <c:showLegendKey val="0"/>
          <c:showVal val="0"/>
          <c:showCatName val="0"/>
          <c:showSerName val="0"/>
          <c:showPercent val="0"/>
          <c:showBubbleSize val="0"/>
        </c:dLbls>
        <c:gapWidth val="219"/>
        <c:overlap val="-27"/>
        <c:axId val="1088659311"/>
        <c:axId val="1089202687"/>
      </c:barChart>
      <c:catAx>
        <c:axId val="1088659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089202687"/>
        <c:crosses val="autoZero"/>
        <c:auto val="1"/>
        <c:lblAlgn val="ctr"/>
        <c:lblOffset val="100"/>
        <c:noMultiLvlLbl val="0"/>
      </c:catAx>
      <c:valAx>
        <c:axId val="1089202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Garamond" panose="02020404030301010803" pitchFamily="18" charset="0"/>
                    <a:ea typeface="+mn-ea"/>
                    <a:cs typeface="+mn-cs"/>
                  </a:defRPr>
                </a:pPr>
                <a:r>
                  <a:rPr lang="en-US"/>
                  <a:t>Attention Bleed %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088659311"/>
        <c:crosses val="autoZero"/>
        <c:crossBetween val="between"/>
      </c:valAx>
      <c:spPr>
        <a:noFill/>
        <a:ln>
          <a:noFill/>
        </a:ln>
        <a:effectLst/>
      </c:spPr>
    </c:plotArea>
    <c:legend>
      <c:legendPos val="b"/>
      <c:layout>
        <c:manualLayout>
          <c:xMode val="edge"/>
          <c:yMode val="edge"/>
          <c:x val="1.0602742654224794E-2"/>
          <c:y val="7.9556159583340849E-3"/>
          <c:w val="0.98939725734577522"/>
          <c:h val="0.1524365120795556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showDLblsOverMax val="0"/>
  </c:chart>
  <c:spPr>
    <a:noFill/>
    <a:ln>
      <a:noFill/>
    </a:ln>
    <a:effectLst/>
  </c:spPr>
  <c:txPr>
    <a:bodyPr/>
    <a:lstStyle/>
    <a:p>
      <a:pPr>
        <a:defRPr>
          <a:latin typeface="Garamond" panose="02020404030301010803" pitchFamily="18"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91298376599692"/>
          <c:y val="0.14449706097706655"/>
          <c:w val="0.88544558651794592"/>
          <c:h val="0.73194427337710044"/>
        </c:manualLayout>
      </c:layout>
      <c:barChart>
        <c:barDir val="col"/>
        <c:grouping val="clustered"/>
        <c:varyColors val="0"/>
        <c:ser>
          <c:idx val="0"/>
          <c:order val="0"/>
          <c:tx>
            <c:strRef>
              <c:f>Sheet1!$B$5</c:f>
              <c:strCache>
                <c:ptCount val="1"/>
                <c:pt idx="0">
                  <c:v>BLEU</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Sheet1!$C$5:$D$5</c:f>
              <c:numCache>
                <c:formatCode>0.00</c:formatCode>
                <c:ptCount val="2"/>
                <c:pt idx="0">
                  <c:v>0.44400000000000001</c:v>
                </c:pt>
                <c:pt idx="1">
                  <c:v>0.5</c:v>
                </c:pt>
              </c:numCache>
            </c:numRef>
          </c:val>
          <c:extLst>
            <c:ext xmlns:c16="http://schemas.microsoft.com/office/drawing/2014/chart" uri="{C3380CC4-5D6E-409C-BE32-E72D297353CC}">
              <c16:uniqueId val="{00000000-8DD8-6C4B-ACC9-725609059A16}"/>
            </c:ext>
          </c:extLst>
        </c:ser>
        <c:ser>
          <c:idx val="1"/>
          <c:order val="1"/>
          <c:tx>
            <c:strRef>
              <c:f>Sheet1!$B$6</c:f>
              <c:strCache>
                <c:ptCount val="1"/>
                <c:pt idx="0">
                  <c:v>ChrF1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Sheet1!$C$6:$D$6</c:f>
              <c:numCache>
                <c:formatCode>0.00</c:formatCode>
                <c:ptCount val="2"/>
                <c:pt idx="0">
                  <c:v>0.27800000000000002</c:v>
                </c:pt>
                <c:pt idx="1">
                  <c:v>0.77800000000000002</c:v>
                </c:pt>
              </c:numCache>
            </c:numRef>
          </c:val>
          <c:extLst>
            <c:ext xmlns:c16="http://schemas.microsoft.com/office/drawing/2014/chart" uri="{C3380CC4-5D6E-409C-BE32-E72D297353CC}">
              <c16:uniqueId val="{00000001-8DD8-6C4B-ACC9-725609059A16}"/>
            </c:ext>
          </c:extLst>
        </c:ser>
        <c:ser>
          <c:idx val="2"/>
          <c:order val="2"/>
          <c:tx>
            <c:strRef>
              <c:f>Sheet1!$B$7</c:f>
              <c:strCache>
                <c:ptCount val="1"/>
                <c:pt idx="0">
                  <c:v>MacroF1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Sheet1!$C$7:$D$7</c:f>
              <c:numCache>
                <c:formatCode>0.00</c:formatCode>
                <c:ptCount val="2"/>
                <c:pt idx="0">
                  <c:v>0.222</c:v>
                </c:pt>
                <c:pt idx="1">
                  <c:v>0.72199999999999998</c:v>
                </c:pt>
              </c:numCache>
            </c:numRef>
          </c:val>
          <c:extLst>
            <c:ext xmlns:c16="http://schemas.microsoft.com/office/drawing/2014/chart" uri="{C3380CC4-5D6E-409C-BE32-E72D297353CC}">
              <c16:uniqueId val="{00000002-8DD8-6C4B-ACC9-725609059A16}"/>
            </c:ext>
          </c:extLst>
        </c:ser>
        <c:ser>
          <c:idx val="3"/>
          <c:order val="3"/>
          <c:tx>
            <c:strRef>
              <c:f>Sheet1!$B$8</c:f>
              <c:strCache>
                <c:ptCount val="1"/>
                <c:pt idx="0">
                  <c:v>MicroF1</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Sheet1!$C$8:$D$8</c:f>
              <c:numCache>
                <c:formatCode>0.00</c:formatCode>
                <c:ptCount val="2"/>
                <c:pt idx="0">
                  <c:v>0.33300000000000002</c:v>
                </c:pt>
                <c:pt idx="1">
                  <c:v>0.61099999999999999</c:v>
                </c:pt>
              </c:numCache>
            </c:numRef>
          </c:val>
          <c:extLst>
            <c:ext xmlns:c16="http://schemas.microsoft.com/office/drawing/2014/chart" uri="{C3380CC4-5D6E-409C-BE32-E72D297353CC}">
              <c16:uniqueId val="{00000003-8DD8-6C4B-ACC9-725609059A16}"/>
            </c:ext>
          </c:extLst>
        </c:ser>
        <c:ser>
          <c:idx val="4"/>
          <c:order val="4"/>
          <c:tx>
            <c:strRef>
              <c:f>Sheet1!$B$9</c:f>
              <c:strCache>
                <c:ptCount val="1"/>
                <c:pt idx="0">
                  <c:v>BLEURTmean</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Sheet1!$C$9:$D$9</c:f>
              <c:numCache>
                <c:formatCode>0.00</c:formatCode>
                <c:ptCount val="2"/>
                <c:pt idx="0">
                  <c:v>0.44400000000000001</c:v>
                </c:pt>
                <c:pt idx="1">
                  <c:v>0.83299999999999996</c:v>
                </c:pt>
              </c:numCache>
            </c:numRef>
          </c:val>
          <c:extLst>
            <c:ext xmlns:c16="http://schemas.microsoft.com/office/drawing/2014/chart" uri="{C3380CC4-5D6E-409C-BE32-E72D297353CC}">
              <c16:uniqueId val="{00000004-8DD8-6C4B-ACC9-725609059A16}"/>
            </c:ext>
          </c:extLst>
        </c:ser>
        <c:ser>
          <c:idx val="5"/>
          <c:order val="5"/>
          <c:tx>
            <c:strRef>
              <c:f>Sheet1!$B$10</c:f>
              <c:strCache>
                <c:ptCount val="1"/>
                <c:pt idx="0">
                  <c:v>BLEURTmedian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Sheet1!$C$10:$D$10</c:f>
              <c:numCache>
                <c:formatCode>0.00</c:formatCode>
                <c:ptCount val="2"/>
                <c:pt idx="0">
                  <c:v>0.61099999999999999</c:v>
                </c:pt>
                <c:pt idx="1">
                  <c:v>0.66700000000000004</c:v>
                </c:pt>
              </c:numCache>
            </c:numRef>
          </c:val>
          <c:extLst>
            <c:ext xmlns:c16="http://schemas.microsoft.com/office/drawing/2014/chart" uri="{C3380CC4-5D6E-409C-BE32-E72D297353CC}">
              <c16:uniqueId val="{00000005-8DD8-6C4B-ACC9-725609059A16}"/>
            </c:ext>
          </c:extLst>
        </c:ser>
        <c:dLbls>
          <c:dLblPos val="outEnd"/>
          <c:showLegendKey val="0"/>
          <c:showVal val="1"/>
          <c:showCatName val="0"/>
          <c:showSerName val="0"/>
          <c:showPercent val="0"/>
          <c:showBubbleSize val="0"/>
        </c:dLbls>
        <c:gapWidth val="219"/>
        <c:overlap val="-27"/>
        <c:axId val="1723444256"/>
        <c:axId val="1723574496"/>
      </c:barChart>
      <c:catAx>
        <c:axId val="1723444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23574496"/>
        <c:crosses val="autoZero"/>
        <c:auto val="1"/>
        <c:lblAlgn val="ctr"/>
        <c:lblOffset val="100"/>
        <c:noMultiLvlLbl val="0"/>
      </c:catAx>
      <c:valAx>
        <c:axId val="1723574496"/>
        <c:scaling>
          <c:orientation val="minMax"/>
          <c:max val="0.9"/>
        </c:scaling>
        <c:delete val="0"/>
        <c:axPos val="l"/>
        <c:title>
          <c:tx>
            <c:rich>
              <a:bodyPr rot="-5400000" spcFirstLastPara="1" vertOverflow="ellipsis" vert="horz" wrap="square" anchor="ctr" anchorCtr="1"/>
              <a:lstStyle/>
              <a:p>
                <a:pPr>
                  <a:defRPr sz="16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r>
                  <a:rPr lang="en-US" sz="1600"/>
                  <a:t>𝜏 with Human Judgements </a:t>
                </a:r>
              </a:p>
            </c:rich>
          </c:tx>
          <c:layout>
            <c:manualLayout>
              <c:xMode val="edge"/>
              <c:yMode val="edge"/>
              <c:x val="1.2516211763813043E-2"/>
              <c:y val="0.19178868496286067"/>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23444256"/>
        <c:crosses val="autoZero"/>
        <c:crossBetween val="between"/>
      </c:valAx>
      <c:spPr>
        <a:noFill/>
        <a:ln>
          <a:noFill/>
        </a:ln>
        <a:effectLst/>
      </c:spPr>
    </c:plotArea>
    <c:legend>
      <c:legendPos val="b"/>
      <c:layout>
        <c:manualLayout>
          <c:xMode val="edge"/>
          <c:yMode val="edge"/>
          <c:x val="3.0403230522602628E-2"/>
          <c:y val="9.3943595120236905E-3"/>
          <c:w val="0.95150526412886405"/>
          <c:h val="0.10951158365832037"/>
        </c:manualLayout>
      </c:layout>
      <c:overlay val="0"/>
      <c:spPr>
        <a:noFill/>
        <a:ln>
          <a:noFill/>
        </a:ln>
        <a:effectLst/>
      </c:spPr>
      <c:txPr>
        <a:bodyPr rot="0" spcFirstLastPara="1" vertOverflow="ellipsis" vert="horz" wrap="square" anchor="ctr" anchorCtr="1"/>
        <a:lstStyle/>
        <a:p>
          <a:pPr>
            <a:defRPr sz="16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40" b="0" i="0" u="none" strike="noStrike" kern="1200" spc="0" baseline="0">
                <a:solidFill>
                  <a:schemeClr val="tx2"/>
                </a:solidFill>
                <a:latin typeface="Garamond" panose="02020404030301010803" pitchFamily="18" charset="0"/>
                <a:ea typeface="+mn-ea"/>
                <a:cs typeface="+mn-cs"/>
              </a:defRPr>
            </a:pPr>
            <a:r>
              <a:rPr lang="en-US"/>
              <a:t>Correlation of ASR metrics with AQWV</a:t>
            </a:r>
          </a:p>
          <a:p>
            <a:pPr>
              <a:defRPr/>
            </a:pPr>
            <a:r>
              <a:rPr lang="en-US"/>
              <a:t>on Pashto(2C) ANALYSIS set (21 ASR models)</a:t>
            </a:r>
          </a:p>
        </c:rich>
      </c:tx>
      <c:layout>
        <c:manualLayout>
          <c:xMode val="edge"/>
          <c:yMode val="edge"/>
          <c:x val="0.12065266841644795"/>
          <c:y val="9.2592571821214567E-3"/>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2"/>
              </a:solidFill>
              <a:latin typeface="Garamond" panose="02020404030301010803" pitchFamily="18" charset="0"/>
              <a:ea typeface="+mn-ea"/>
              <a:cs typeface="+mn-cs"/>
            </a:defRPr>
          </a:pPr>
          <a:endParaRPr lang="en-US"/>
        </a:p>
      </c:txPr>
    </c:title>
    <c:autoTitleDeleted val="0"/>
    <c:plotArea>
      <c:layout>
        <c:manualLayout>
          <c:layoutTarget val="inner"/>
          <c:xMode val="edge"/>
          <c:yMode val="edge"/>
          <c:x val="0.14508254402982235"/>
          <c:y val="0.16846474034887662"/>
          <c:w val="0.8243619004146221"/>
          <c:h val="0.70599889988062703"/>
        </c:manualLayout>
      </c:layout>
      <c:barChart>
        <c:barDir val="col"/>
        <c:grouping val="clustered"/>
        <c:varyColors val="0"/>
        <c:ser>
          <c:idx val="0"/>
          <c:order val="0"/>
          <c:spPr>
            <a:solidFill>
              <a:schemeClr val="accent1"/>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ASR!$C$9:$H$9</c:f>
              <c:strCache>
                <c:ptCount val="6"/>
                <c:pt idx="0">
                  <c:v>WER</c:v>
                </c:pt>
                <c:pt idx="1">
                  <c:v>MER</c:v>
                </c:pt>
                <c:pt idx="2">
                  <c:v> WIP </c:v>
                </c:pt>
                <c:pt idx="3">
                  <c:v>BLEU</c:v>
                </c:pt>
                <c:pt idx="4">
                  <c:v>MicroF1</c:v>
                </c:pt>
                <c:pt idx="5">
                  <c:v>MacroF1</c:v>
                </c:pt>
              </c:strCache>
            </c:strRef>
          </c:cat>
          <c:val>
            <c:numRef>
              <c:f>ASR!$C$10:$H$10</c:f>
              <c:numCache>
                <c:formatCode>General</c:formatCode>
                <c:ptCount val="6"/>
                <c:pt idx="0">
                  <c:v>0.52400000000000002</c:v>
                </c:pt>
                <c:pt idx="1">
                  <c:v>0.52400000000000002</c:v>
                </c:pt>
                <c:pt idx="2">
                  <c:v>0.52400000000000002</c:v>
                </c:pt>
                <c:pt idx="3">
                  <c:v>0.505</c:v>
                </c:pt>
                <c:pt idx="4">
                  <c:v>0.53</c:v>
                </c:pt>
                <c:pt idx="5">
                  <c:v>0.57799999999999996</c:v>
                </c:pt>
              </c:numCache>
            </c:numRef>
          </c:val>
          <c:extLst>
            <c:ext xmlns:c16="http://schemas.microsoft.com/office/drawing/2014/chart" uri="{C3380CC4-5D6E-409C-BE32-E72D297353CC}">
              <c16:uniqueId val="{00000000-D07A-F84A-844D-206ED597321A}"/>
            </c:ext>
          </c:extLst>
        </c:ser>
        <c:dLbls>
          <c:dLblPos val="outEnd"/>
          <c:showLegendKey val="0"/>
          <c:showVal val="1"/>
          <c:showCatName val="0"/>
          <c:showSerName val="0"/>
          <c:showPercent val="0"/>
          <c:showBubbleSize val="0"/>
        </c:dLbls>
        <c:gapWidth val="111"/>
        <c:overlap val="-27"/>
        <c:axId val="400727584"/>
        <c:axId val="400729232"/>
      </c:barChart>
      <c:catAx>
        <c:axId val="40072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Garamond" panose="02020404030301010803" pitchFamily="18" charset="0"/>
                <a:ea typeface="+mn-ea"/>
                <a:cs typeface="+mn-cs"/>
              </a:defRPr>
            </a:pPr>
            <a:endParaRPr lang="en-US"/>
          </a:p>
        </c:txPr>
        <c:crossAx val="400729232"/>
        <c:crosses val="autoZero"/>
        <c:auto val="1"/>
        <c:lblAlgn val="ctr"/>
        <c:lblOffset val="100"/>
        <c:noMultiLvlLbl val="0"/>
      </c:catAx>
      <c:valAx>
        <c:axId val="400729232"/>
        <c:scaling>
          <c:orientation val="minMax"/>
          <c:max val="0.60000000000000009"/>
          <c:min val="0.4"/>
        </c:scaling>
        <c:delete val="0"/>
        <c:axPos val="l"/>
        <c:title>
          <c:tx>
            <c:rich>
              <a:bodyPr rot="-5400000" spcFirstLastPara="1" vertOverflow="ellipsis" vert="horz" wrap="square" anchor="ctr" anchorCtr="1"/>
              <a:lstStyle/>
              <a:p>
                <a:pPr>
                  <a:defRPr sz="1200" b="0" i="0" u="none" strike="noStrike" kern="1200" baseline="0">
                    <a:solidFill>
                      <a:schemeClr val="tx2"/>
                    </a:solidFill>
                    <a:latin typeface="Garamond" panose="02020404030301010803" pitchFamily="18" charset="0"/>
                    <a:ea typeface="+mn-ea"/>
                    <a:cs typeface="+mn-cs"/>
                  </a:defRPr>
                </a:pPr>
                <a:r>
                  <a:rPr lang="en-US"/>
                  <a:t>Kenddall's 𝜏 (absolute)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2"/>
                  </a:solidFill>
                  <a:latin typeface="Garamond" panose="02020404030301010803" pitchFamily="18" charset="0"/>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2"/>
                </a:solidFill>
                <a:latin typeface="Garamond" panose="02020404030301010803" pitchFamily="18" charset="0"/>
                <a:ea typeface="+mn-ea"/>
                <a:cs typeface="+mn-cs"/>
              </a:defRPr>
            </a:pPr>
            <a:endParaRPr lang="en-US"/>
          </a:p>
        </c:txPr>
        <c:crossAx val="400727584"/>
        <c:crosses val="autoZero"/>
        <c:crossBetween val="between"/>
      </c:valAx>
      <c:spPr>
        <a:noFill/>
        <a:ln>
          <a:noFill/>
        </a:ln>
        <a:effectLst/>
      </c:spPr>
    </c:plotArea>
    <c:plotVisOnly val="1"/>
    <c:dispBlanksAs val="gap"/>
    <c:showDLblsOverMax val="0"/>
  </c:chart>
  <c:spPr>
    <a:noFill/>
    <a:ln>
      <a:noFill/>
    </a:ln>
    <a:effectLst>
      <a:glow rad="101600">
        <a:schemeClr val="accent3">
          <a:satMod val="175000"/>
          <a:alpha val="40000"/>
        </a:schemeClr>
      </a:glow>
    </a:effectLst>
  </c:spPr>
  <c:txPr>
    <a:bodyPr/>
    <a:lstStyle/>
    <a:p>
      <a:pPr>
        <a:defRPr sz="1200">
          <a:solidFill>
            <a:schemeClr val="tx2"/>
          </a:solidFill>
          <a:latin typeface="Garamond" panose="02020404030301010803"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vert="horz"/>
          <a:lstStyle/>
          <a:p>
            <a:pPr>
              <a:defRPr sz="2400" b="0">
                <a:solidFill>
                  <a:srgbClr val="9D1535"/>
                </a:solidFill>
              </a:defRPr>
            </a:pPr>
            <a:r>
              <a:rPr lang="en-US" sz="2400" b="0" dirty="0">
                <a:solidFill>
                  <a:srgbClr val="9D1535"/>
                </a:solidFill>
              </a:rPr>
              <a:t>EN→DE NewsTest2019 BLEU vs Vocabulary Size </a:t>
            </a:r>
          </a:p>
        </c:rich>
      </c:tx>
      <c:layout>
        <c:manualLayout>
          <c:xMode val="edge"/>
          <c:yMode val="edge"/>
          <c:x val="0.14318218446378414"/>
          <c:y val="1.3069062639099937E-2"/>
        </c:manualLayout>
      </c:layout>
      <c:overlay val="0"/>
      <c:spPr>
        <a:noFill/>
        <a:ln>
          <a:noFill/>
        </a:ln>
        <a:effectLst/>
      </c:spPr>
    </c:title>
    <c:autoTitleDeleted val="0"/>
    <c:plotArea>
      <c:layout>
        <c:manualLayout>
          <c:layoutTarget val="inner"/>
          <c:xMode val="edge"/>
          <c:yMode val="edge"/>
          <c:x val="9.8396181329934912E-2"/>
          <c:y val="0.16685469140918788"/>
          <c:w val="0.87511056240802254"/>
          <c:h val="0.71442264892327045"/>
        </c:manualLayout>
      </c:layout>
      <c:lineChart>
        <c:grouping val="standard"/>
        <c:varyColors val="0"/>
        <c:ser>
          <c:idx val="1"/>
          <c:order val="0"/>
          <c:tx>
            <c:strRef>
              <c:f>BLEU!$F$3</c:f>
              <c:strCache>
                <c:ptCount val="1"/>
                <c:pt idx="0">
                  <c:v>30K</c:v>
                </c:pt>
              </c:strCache>
            </c:strRef>
          </c:tx>
          <c:spPr>
            <a:ln w="19050" cap="rnd">
              <a:solidFill>
                <a:srgbClr val="ED7D31"/>
              </a:solidFill>
              <a:round/>
            </a:ln>
            <a:effectLst/>
          </c:spPr>
          <c:marker>
            <c:symbol val="circle"/>
            <c:size val="4"/>
            <c:spPr>
              <a:solidFill>
                <a:schemeClr val="accent2"/>
              </a:solidFill>
              <a:ln w="9525">
                <a:solidFill>
                  <a:schemeClr val="accent2"/>
                </a:solidFill>
              </a:ln>
              <a:effectLst/>
            </c:spPr>
          </c:marker>
          <c:dLbls>
            <c:dLbl>
              <c:idx val="2"/>
              <c:spPr>
                <a:noFill/>
                <a:ln>
                  <a:noFill/>
                  <a:prstDash val="solid"/>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0-0641-F748-A1AC-7B86BEFF9255}"/>
                </c:ext>
              </c:extLst>
            </c:dLbl>
            <c:dLbl>
              <c:idx val="4"/>
              <c:spPr>
                <a:noFill/>
                <a:ln>
                  <a:solidFill>
                    <a:srgbClr val="ED7D31"/>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1-0641-F748-A1AC-7B86BEFF9255}"/>
                </c:ext>
              </c:extLst>
            </c:dLbl>
            <c:dLbl>
              <c:idx val="5"/>
              <c:spPr>
                <a:noFill/>
                <a:ln>
                  <a:solidFill>
                    <a:srgbClr val="ED7D31"/>
                  </a:solidFill>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2-0641-F748-A1AC-7B86BEFF9255}"/>
                </c:ext>
              </c:extLst>
            </c:dLbl>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BLEU!$F$4:$F$13</c:f>
              <c:numCache>
                <c:formatCode>General</c:formatCode>
                <c:ptCount val="10"/>
                <c:pt idx="0">
                  <c:v>1.5</c:v>
                </c:pt>
                <c:pt idx="1">
                  <c:v>6.3</c:v>
                </c:pt>
                <c:pt idx="2">
                  <c:v>7.5</c:v>
                </c:pt>
                <c:pt idx="3">
                  <c:v>8.1999999999999993</c:v>
                </c:pt>
                <c:pt idx="4">
                  <c:v>9.1</c:v>
                </c:pt>
                <c:pt idx="5">
                  <c:v>9.3000000000000007</c:v>
                </c:pt>
                <c:pt idx="6">
                  <c:v>8</c:v>
                </c:pt>
                <c:pt idx="7">
                  <c:v>6.7</c:v>
                </c:pt>
              </c:numCache>
            </c:numRef>
          </c:val>
          <c:smooth val="0"/>
          <c:extLst>
            <c:ext xmlns:c16="http://schemas.microsoft.com/office/drawing/2014/chart" uri="{C3380CC4-5D6E-409C-BE32-E72D297353CC}">
              <c16:uniqueId val="{00000003-0641-F748-A1AC-7B86BEFF9255}"/>
            </c:ext>
          </c:extLst>
        </c:ser>
        <c:ser>
          <c:idx val="2"/>
          <c:order val="1"/>
          <c:tx>
            <c:strRef>
              <c:f>BLEU!$G$3</c:f>
              <c:strCache>
                <c:ptCount val="1"/>
                <c:pt idx="0">
                  <c:v>0.5M</c:v>
                </c:pt>
              </c:strCache>
            </c:strRef>
          </c:tx>
          <c:spPr>
            <a:ln w="19050" cap="rnd">
              <a:solidFill>
                <a:srgbClr val="92D050"/>
              </a:solidFill>
              <a:prstDash val="dash"/>
              <a:round/>
            </a:ln>
            <a:effectLst/>
          </c:spPr>
          <c:marker>
            <c:symbol val="diamond"/>
            <c:size val="4"/>
            <c:spPr>
              <a:solidFill>
                <a:srgbClr val="92D050"/>
              </a:solidFill>
              <a:ln w="9525">
                <a:solidFill>
                  <a:schemeClr val="accent3"/>
                </a:solidFill>
              </a:ln>
              <a:effectLst/>
            </c:spPr>
          </c:marker>
          <c:dLbls>
            <c:dLbl>
              <c:idx val="2"/>
              <c:spPr>
                <a:noFill/>
                <a:ln>
                  <a:noFill/>
                  <a:prstDash val="sysDot"/>
                </a:ln>
                <a:effectLst/>
              </c:spPr>
              <c:txPr>
                <a:bodyPr rot="0" vert="horz"/>
                <a:lstStyle/>
                <a:p>
                  <a:pPr>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4-0641-F748-A1AC-7B86BEFF9255}"/>
                </c:ext>
              </c:extLst>
            </c:dLbl>
            <c:dLbl>
              <c:idx val="3"/>
              <c:spPr>
                <a:noFill/>
                <a:ln>
                  <a:solidFill>
                    <a:srgbClr val="70AD47"/>
                  </a:solidFill>
                </a:ln>
                <a:effectLst/>
              </c:spPr>
              <c:txPr>
                <a:bodyPr rot="0" vert="horz"/>
                <a:lstStyle/>
                <a:p>
                  <a:pPr>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5-0641-F748-A1AC-7B86BEFF9255}"/>
                </c:ext>
              </c:extLst>
            </c:dLbl>
            <c:dLbl>
              <c:idx val="4"/>
              <c:spPr>
                <a:noFill/>
                <a:ln>
                  <a:solidFill>
                    <a:srgbClr val="70AD47"/>
                  </a:solidFill>
                  <a:prstDash val="sysDot"/>
                </a:ln>
                <a:effectLst/>
              </c:spPr>
              <c:txPr>
                <a:bodyPr rot="0" vert="horz"/>
                <a:lstStyle/>
                <a:p>
                  <a:pPr>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6-0641-F748-A1AC-7B86BEFF9255}"/>
                </c:ext>
              </c:extLst>
            </c:dLbl>
            <c:dLbl>
              <c:idx val="5"/>
              <c:spPr>
                <a:noFill/>
                <a:ln>
                  <a:solidFill>
                    <a:srgbClr val="70AD47"/>
                  </a:solidFill>
                  <a:prstDash val="sysDot"/>
                </a:ln>
                <a:effectLst/>
              </c:spPr>
              <c:txPr>
                <a:bodyPr rot="0" vert="horz"/>
                <a:lstStyle/>
                <a:p>
                  <a:pPr>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7-0641-F748-A1AC-7B86BEFF9255}"/>
                </c:ext>
              </c:extLst>
            </c:dLbl>
            <c:spPr>
              <a:noFill/>
              <a:ln>
                <a:noFill/>
              </a:ln>
              <a:effectLst/>
            </c:spPr>
            <c:txPr>
              <a:bodyPr rot="0" vert="horz"/>
              <a:lstStyle/>
              <a:p>
                <a:pPr>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BLEU!$G$4:$G$13</c:f>
              <c:numCache>
                <c:formatCode>General</c:formatCode>
                <c:ptCount val="10"/>
                <c:pt idx="0">
                  <c:v>26.8</c:v>
                </c:pt>
                <c:pt idx="1">
                  <c:v>29.4</c:v>
                </c:pt>
                <c:pt idx="2">
                  <c:v>30</c:v>
                </c:pt>
                <c:pt idx="3">
                  <c:v>30.4</c:v>
                </c:pt>
                <c:pt idx="4">
                  <c:v>30.2</c:v>
                </c:pt>
                <c:pt idx="5">
                  <c:v>30.2</c:v>
                </c:pt>
                <c:pt idx="6">
                  <c:v>29.3</c:v>
                </c:pt>
                <c:pt idx="7">
                  <c:v>29.4</c:v>
                </c:pt>
                <c:pt idx="8">
                  <c:v>29</c:v>
                </c:pt>
                <c:pt idx="9">
                  <c:v>28.3</c:v>
                </c:pt>
              </c:numCache>
            </c:numRef>
          </c:val>
          <c:smooth val="0"/>
          <c:extLst>
            <c:ext xmlns:c16="http://schemas.microsoft.com/office/drawing/2014/chart" uri="{C3380CC4-5D6E-409C-BE32-E72D297353CC}">
              <c16:uniqueId val="{00000008-0641-F748-A1AC-7B86BEFF9255}"/>
            </c:ext>
          </c:extLst>
        </c:ser>
        <c:ser>
          <c:idx val="3"/>
          <c:order val="2"/>
          <c:tx>
            <c:strRef>
              <c:f>BLEU!$H$3</c:f>
              <c:strCache>
                <c:ptCount val="1"/>
                <c:pt idx="0">
                  <c:v>1M</c:v>
                </c:pt>
              </c:strCache>
            </c:strRef>
          </c:tx>
          <c:spPr>
            <a:ln w="19050" cap="rnd">
              <a:solidFill>
                <a:srgbClr val="FFC000"/>
              </a:solidFill>
              <a:prstDash val="sysDot"/>
              <a:round/>
            </a:ln>
            <a:effectLst/>
          </c:spPr>
          <c:marker>
            <c:symbol val="triangle"/>
            <c:size val="4"/>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9-0641-F748-A1AC-7B86BEFF9255}"/>
                </c:ext>
              </c:extLst>
            </c:dLbl>
            <c:dLbl>
              <c:idx val="1"/>
              <c:layout>
                <c:manualLayout>
                  <c:x val="-8.2599118942731278E-3"/>
                  <c:y val="6.172839506172782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641-F748-A1AC-7B86BEFF9255}"/>
                </c:ext>
              </c:extLst>
            </c:dLbl>
            <c:dLbl>
              <c:idx val="2"/>
              <c:layout>
                <c:manualLayout>
                  <c:x val="0"/>
                  <c:y val="1.23456790123456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641-F748-A1AC-7B86BEFF9255}"/>
                </c:ext>
              </c:extLst>
            </c:dLbl>
            <c:dLbl>
              <c:idx val="3"/>
              <c:layout>
                <c:manualLayout>
                  <c:x val="5.0476656243251074E-17"/>
                  <c:y val="9.259259259259203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641-F748-A1AC-7B86BEFF9255}"/>
                </c:ext>
              </c:extLst>
            </c:dLbl>
            <c:dLbl>
              <c:idx val="4"/>
              <c:layout>
                <c:manualLayout>
                  <c:x val="-5.5066079295154188E-3"/>
                  <c:y val="1.8518518518518462E-2"/>
                </c:manualLayout>
              </c:layout>
              <c:spPr>
                <a:noFill/>
                <a:ln>
                  <a:solidFill>
                    <a:srgbClr val="FFC000"/>
                  </a:solidFill>
                  <a:prstDash val="sysDot"/>
                </a:ln>
                <a:effectLst/>
              </c:spPr>
              <c:txPr>
                <a:bodyPr rot="0" vert="horz"/>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641-F748-A1AC-7B86BEFF9255}"/>
                </c:ext>
              </c:extLst>
            </c:dLbl>
            <c:dLbl>
              <c:idx val="5"/>
              <c:layout>
                <c:manualLayout>
                  <c:x val="-5.5066079295154188E-3"/>
                  <c:y val="2.1604938271604937E-2"/>
                </c:manualLayout>
              </c:layout>
              <c:spPr>
                <a:noFill/>
                <a:ln>
                  <a:solidFill>
                    <a:schemeClr val="accent4"/>
                  </a:solidFill>
                </a:ln>
                <a:effectLst/>
              </c:spPr>
              <c:txPr>
                <a:bodyPr rot="0" vert="horz"/>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641-F748-A1AC-7B86BEFF9255}"/>
                </c:ext>
              </c:extLst>
            </c:dLbl>
            <c:dLbl>
              <c:idx val="6"/>
              <c:layout>
                <c:manualLayout>
                  <c:x val="-2.7533039647577094E-3"/>
                  <c:y val="-1.23456790123457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0641-F748-A1AC-7B86BEFF9255}"/>
                </c:ext>
              </c:extLst>
            </c:dLbl>
            <c:dLbl>
              <c:idx val="7"/>
              <c:layout>
                <c:manualLayout>
                  <c:x val="-5.5066079295154188E-3"/>
                  <c:y val="-9.259259259259288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641-F748-A1AC-7B86BEFF9255}"/>
                </c:ext>
              </c:extLst>
            </c:dLbl>
            <c:dLbl>
              <c:idx val="8"/>
              <c:layout>
                <c:manualLayout>
                  <c:x val="-1.3766519823788546E-2"/>
                  <c:y val="-1.85185185185185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641-F748-A1AC-7B86BEFF9255}"/>
                </c:ext>
              </c:extLst>
            </c:dLbl>
            <c:spPr>
              <a:noFill/>
              <a:ln>
                <a:noFill/>
              </a:ln>
              <a:effectLst/>
            </c:spPr>
            <c:txPr>
              <a:bodyPr rot="0" vert="horz"/>
              <a:lstStyle/>
              <a:p>
                <a:pPr>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BLEU!$H$4:$H$13</c:f>
              <c:numCache>
                <c:formatCode>General</c:formatCode>
                <c:ptCount val="10"/>
                <c:pt idx="0">
                  <c:v>28.2</c:v>
                </c:pt>
                <c:pt idx="1">
                  <c:v>31.1</c:v>
                </c:pt>
                <c:pt idx="2">
                  <c:v>32.200000000000003</c:v>
                </c:pt>
                <c:pt idx="3">
                  <c:v>32.700000000000003</c:v>
                </c:pt>
                <c:pt idx="4">
                  <c:v>32.9</c:v>
                </c:pt>
                <c:pt idx="5">
                  <c:v>33</c:v>
                </c:pt>
                <c:pt idx="6">
                  <c:v>32.799999999999997</c:v>
                </c:pt>
                <c:pt idx="7">
                  <c:v>32.5</c:v>
                </c:pt>
                <c:pt idx="8">
                  <c:v>32</c:v>
                </c:pt>
                <c:pt idx="9">
                  <c:v>31.4</c:v>
                </c:pt>
              </c:numCache>
            </c:numRef>
          </c:val>
          <c:smooth val="0"/>
          <c:extLst>
            <c:ext xmlns:c16="http://schemas.microsoft.com/office/drawing/2014/chart" uri="{C3380CC4-5D6E-409C-BE32-E72D297353CC}">
              <c16:uniqueId val="{00000012-0641-F748-A1AC-7B86BEFF9255}"/>
            </c:ext>
          </c:extLst>
        </c:ser>
        <c:ser>
          <c:idx val="4"/>
          <c:order val="3"/>
          <c:tx>
            <c:strRef>
              <c:f>BLEU!$I$3</c:f>
              <c:strCache>
                <c:ptCount val="1"/>
                <c:pt idx="0">
                  <c:v>4.5M</c:v>
                </c:pt>
              </c:strCache>
            </c:strRef>
          </c:tx>
          <c:spPr>
            <a:ln w="19050" cap="rnd">
              <a:solidFill>
                <a:srgbClr val="5B9BD5"/>
              </a:solidFill>
              <a:prstDash val="lgDashDot"/>
              <a:round/>
            </a:ln>
            <a:effectLst/>
          </c:spPr>
          <c:marker>
            <c:symbol val="square"/>
            <c:size val="4"/>
            <c:spPr>
              <a:solidFill>
                <a:schemeClr val="accent5"/>
              </a:solidFill>
              <a:ln w="6350">
                <a:solidFill>
                  <a:schemeClr val="accent5"/>
                </a:solidFill>
              </a:ln>
              <a:effectLst/>
            </c:spPr>
          </c:marker>
          <c:dLbls>
            <c:dLbl>
              <c:idx val="7"/>
              <c:spPr>
                <a:noFill/>
                <a:ln>
                  <a:solidFill>
                    <a:srgbClr val="4472C4"/>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3-0641-F748-A1AC-7B86BEFF9255}"/>
                </c:ext>
              </c:extLst>
            </c:dLbl>
            <c:dLbl>
              <c:idx val="8"/>
              <c:spPr>
                <a:noFill/>
                <a:ln>
                  <a:solidFill>
                    <a:schemeClr val="accent1"/>
                  </a:solidFill>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4-0641-F748-A1AC-7B86BEFF9255}"/>
                </c:ext>
              </c:extLst>
            </c:dLbl>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BLEU!$I$4:$I$13</c:f>
              <c:numCache>
                <c:formatCode>General</c:formatCode>
                <c:ptCount val="10"/>
                <c:pt idx="0">
                  <c:v>28.2</c:v>
                </c:pt>
                <c:pt idx="1">
                  <c:v>32.299999999999997</c:v>
                </c:pt>
                <c:pt idx="2">
                  <c:v>33.299999999999997</c:v>
                </c:pt>
                <c:pt idx="3">
                  <c:v>33.9</c:v>
                </c:pt>
                <c:pt idx="4">
                  <c:v>34.4</c:v>
                </c:pt>
                <c:pt idx="5">
                  <c:v>35.1</c:v>
                </c:pt>
                <c:pt idx="6">
                  <c:v>35.9</c:v>
                </c:pt>
                <c:pt idx="7">
                  <c:v>36.799999999999997</c:v>
                </c:pt>
                <c:pt idx="8">
                  <c:v>36.9</c:v>
                </c:pt>
                <c:pt idx="9">
                  <c:v>36.5</c:v>
                </c:pt>
              </c:numCache>
            </c:numRef>
          </c:val>
          <c:smooth val="0"/>
          <c:extLst>
            <c:ext xmlns:c16="http://schemas.microsoft.com/office/drawing/2014/chart" uri="{C3380CC4-5D6E-409C-BE32-E72D297353CC}">
              <c16:uniqueId val="{00000015-0641-F748-A1AC-7B86BEFF9255}"/>
            </c:ext>
          </c:extLst>
        </c:ser>
        <c:dLbls>
          <c:showLegendKey val="0"/>
          <c:showVal val="0"/>
          <c:showCatName val="0"/>
          <c:showSerName val="0"/>
          <c:showPercent val="0"/>
          <c:showBubbleSize val="0"/>
        </c:dLbls>
        <c:marker val="1"/>
        <c:smooth val="0"/>
        <c:axId val="350029568"/>
        <c:axId val="345731216"/>
      </c:lineChart>
      <c:catAx>
        <c:axId val="350029568"/>
        <c:scaling>
          <c:orientation val="minMax"/>
        </c:scaling>
        <c:delete val="0"/>
        <c:axPos val="b"/>
        <c:title>
          <c:tx>
            <c:rich>
              <a:bodyPr rot="0" vert="horz"/>
              <a:lstStyle/>
              <a:p>
                <a:pPr>
                  <a:defRPr/>
                </a:pPr>
                <a:r>
                  <a:rPr lang="en-US"/>
                  <a:t>Vocabulary Size</a:t>
                </a:r>
              </a:p>
            </c:rich>
          </c:tx>
          <c:layout>
            <c:manualLayout>
              <c:xMode val="edge"/>
              <c:yMode val="edge"/>
              <c:x val="0.42257908949628326"/>
              <c:y val="0.93479002624671914"/>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45731216"/>
        <c:crosses val="autoZero"/>
        <c:auto val="0"/>
        <c:lblAlgn val="ctr"/>
        <c:lblOffset val="100"/>
        <c:noMultiLvlLbl val="0"/>
      </c:catAx>
      <c:valAx>
        <c:axId val="345731216"/>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BLEU</a:t>
                </a:r>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en-US"/>
          </a:p>
        </c:txPr>
        <c:crossAx val="350029568"/>
        <c:crosses val="autoZero"/>
        <c:crossBetween val="between"/>
      </c:valAx>
      <c:spPr>
        <a:noFill/>
        <a:ln>
          <a:noFill/>
        </a:ln>
        <a:effectLst/>
      </c:spPr>
    </c:plotArea>
    <c:legend>
      <c:legendPos val="b"/>
      <c:layout>
        <c:manualLayout>
          <c:xMode val="edge"/>
          <c:yMode val="edge"/>
          <c:x val="2.5017152461205505E-2"/>
          <c:y val="8.7531465365074973E-2"/>
          <c:w val="0.94759969537057642"/>
          <c:h val="6.1180704684641693E-2"/>
        </c:manualLayout>
      </c:layout>
      <c:overlay val="0"/>
      <c:spPr>
        <a:noFill/>
        <a:ln>
          <a:noFill/>
        </a:ln>
        <a:effectLst/>
      </c:spPr>
      <c:txPr>
        <a:bodyPr rot="0" vert="horz"/>
        <a:lstStyle/>
        <a:p>
          <a:pPr>
            <a:defRPr/>
          </a:pPr>
          <a:endParaRPr lang="en-US"/>
        </a:p>
      </c:txPr>
    </c:legend>
    <c:plotVisOnly val="1"/>
    <c:dispBlanksAs val="gap"/>
    <c:showDLblsOverMax val="0"/>
    <c:extLst/>
  </c:chart>
  <c:spPr>
    <a:noFill/>
    <a:ln>
      <a:noFill/>
    </a:ln>
    <a:effectLst/>
  </c:spPr>
  <c:txPr>
    <a:bodyPr/>
    <a:lstStyle/>
    <a:p>
      <a:pPr>
        <a:defRPr sz="1600">
          <a:latin typeface="Garamond" panose="02020404030301010803" pitchFamily="18" charset="0"/>
          <a:cs typeface="Times New Roman" panose="02020603050405020304" pitchFamily="18" charset="0"/>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vert="horz"/>
          <a:lstStyle/>
          <a:p>
            <a:pPr>
              <a:defRPr sz="2400" b="0">
                <a:solidFill>
                  <a:srgbClr val="9D1535"/>
                </a:solidFill>
              </a:defRPr>
            </a:pPr>
            <a:r>
              <a:rPr lang="en-US" sz="2400" b="0" dirty="0">
                <a:solidFill>
                  <a:srgbClr val="9D1535"/>
                </a:solidFill>
              </a:rPr>
              <a:t>BLEU vs Vocabulary Size</a:t>
            </a:r>
          </a:p>
          <a:p>
            <a:pPr>
              <a:defRPr sz="2400" b="0">
                <a:solidFill>
                  <a:srgbClr val="9D1535"/>
                </a:solidFill>
              </a:defRPr>
            </a:pPr>
            <a:r>
              <a:rPr lang="en-US" sz="2400" b="0" dirty="0">
                <a:solidFill>
                  <a:srgbClr val="9D1535"/>
                </a:solidFill>
              </a:rPr>
              <a:t>EN→HI  IITB Test and EN→LT NewsTest2019 </a:t>
            </a:r>
          </a:p>
        </c:rich>
      </c:tx>
      <c:layout>
        <c:manualLayout>
          <c:xMode val="edge"/>
          <c:yMode val="edge"/>
          <c:x val="0.15683059354422801"/>
          <c:y val="0"/>
        </c:manualLayout>
      </c:layout>
      <c:overlay val="0"/>
      <c:spPr>
        <a:noFill/>
        <a:ln>
          <a:noFill/>
        </a:ln>
        <a:effectLst/>
      </c:spPr>
    </c:title>
    <c:autoTitleDeleted val="0"/>
    <c:plotArea>
      <c:layout>
        <c:manualLayout>
          <c:layoutTarget val="inner"/>
          <c:xMode val="edge"/>
          <c:yMode val="edge"/>
          <c:x val="9.8396181329934912E-2"/>
          <c:y val="0.21490115270678883"/>
          <c:w val="0.87511056240802254"/>
          <c:h val="0.66245740663995945"/>
        </c:manualLayout>
      </c:layout>
      <c:lineChart>
        <c:grouping val="standard"/>
        <c:varyColors val="0"/>
        <c:ser>
          <c:idx val="1"/>
          <c:order val="0"/>
          <c:tx>
            <c:strRef>
              <c:f>BLEU!$J$3</c:f>
              <c:strCache>
                <c:ptCount val="1"/>
                <c:pt idx="0">
                  <c:v>0.5M EN-HI </c:v>
                </c:pt>
              </c:strCache>
            </c:strRef>
          </c:tx>
          <c:spPr>
            <a:ln w="25400" cap="rnd">
              <a:solidFill>
                <a:schemeClr val="accent2"/>
              </a:solidFill>
              <a:round/>
            </a:ln>
            <a:effectLst/>
          </c:spPr>
          <c:marker>
            <c:symbol val="circle"/>
            <c:size val="6"/>
            <c:spPr>
              <a:solidFill>
                <a:schemeClr val="accent2"/>
              </a:solidFill>
              <a:ln w="9525">
                <a:solidFill>
                  <a:schemeClr val="accent2"/>
                </a:solidFill>
              </a:ln>
              <a:effectLst/>
            </c:spPr>
          </c:marker>
          <c:dLbls>
            <c:dLbl>
              <c:idx val="1"/>
              <c:spPr>
                <a:noFill/>
                <a:ln>
                  <a:solidFill>
                    <a:srgbClr val="ED7D31"/>
                  </a:solidFill>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0-5EC5-0342-B8A4-069C1C299650}"/>
                </c:ext>
              </c:extLst>
            </c:dLbl>
            <c:dLbl>
              <c:idx val="2"/>
              <c:spPr>
                <a:noFill/>
                <a:ln>
                  <a:solidFill>
                    <a:srgbClr val="ED7D31"/>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1-5EC5-0342-B8A4-069C1C299650}"/>
                </c:ext>
              </c:extLst>
            </c:dLbl>
            <c:dLbl>
              <c:idx val="3"/>
              <c:spPr>
                <a:noFill/>
                <a:ln>
                  <a:solidFill>
                    <a:srgbClr val="ED7D31"/>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F-5EC5-0342-B8A4-069C1C299650}"/>
                </c:ext>
              </c:extLst>
            </c:dLbl>
            <c:dLbl>
              <c:idx val="4"/>
              <c:spPr>
                <a:noFill/>
                <a:ln>
                  <a:solidFill>
                    <a:srgbClr val="ED7D31"/>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0-5EC5-0342-B8A4-069C1C299650}"/>
                </c:ext>
              </c:extLst>
            </c:dLbl>
            <c:dLbl>
              <c:idx val="5"/>
              <c:spPr>
                <a:noFill/>
                <a:ln>
                  <a:solidFill>
                    <a:srgbClr val="ED7D31"/>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1-5EC5-0342-B8A4-069C1C299650}"/>
                </c:ext>
              </c:extLst>
            </c:dLbl>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BLEU!$J$4:$J$13</c:f>
              <c:numCache>
                <c:formatCode>General</c:formatCode>
                <c:ptCount val="10"/>
                <c:pt idx="0">
                  <c:v>15.4</c:v>
                </c:pt>
                <c:pt idx="1">
                  <c:v>15.8</c:v>
                </c:pt>
                <c:pt idx="2">
                  <c:v>15.6</c:v>
                </c:pt>
                <c:pt idx="3">
                  <c:v>15.7</c:v>
                </c:pt>
                <c:pt idx="4">
                  <c:v>15.7</c:v>
                </c:pt>
                <c:pt idx="5">
                  <c:v>15.7</c:v>
                </c:pt>
                <c:pt idx="6">
                  <c:v>15.4</c:v>
                </c:pt>
                <c:pt idx="7">
                  <c:v>14.5</c:v>
                </c:pt>
                <c:pt idx="8">
                  <c:v>13.9</c:v>
                </c:pt>
                <c:pt idx="9">
                  <c:v>13.8</c:v>
                </c:pt>
              </c:numCache>
            </c:numRef>
          </c:val>
          <c:smooth val="0"/>
          <c:extLst>
            <c:ext xmlns:c16="http://schemas.microsoft.com/office/drawing/2014/chart" uri="{C3380CC4-5D6E-409C-BE32-E72D297353CC}">
              <c16:uniqueId val="{00000002-5EC5-0342-B8A4-069C1C299650}"/>
            </c:ext>
          </c:extLst>
        </c:ser>
        <c:ser>
          <c:idx val="2"/>
          <c:order val="1"/>
          <c:tx>
            <c:strRef>
              <c:f>BLEU!$K$3</c:f>
              <c:strCache>
                <c:ptCount val="1"/>
                <c:pt idx="0">
                  <c:v>1.3M EN-HI</c:v>
                </c:pt>
              </c:strCache>
            </c:strRef>
          </c:tx>
          <c:spPr>
            <a:ln w="25400" cap="rnd">
              <a:solidFill>
                <a:srgbClr val="92D050"/>
              </a:solidFill>
              <a:prstDash val="dash"/>
              <a:round/>
            </a:ln>
            <a:effectLst/>
          </c:spPr>
          <c:marker>
            <c:symbol val="diamond"/>
            <c:size val="6"/>
            <c:spPr>
              <a:solidFill>
                <a:srgbClr val="92D050"/>
              </a:solidFill>
              <a:ln w="9525">
                <a:solidFill>
                  <a:schemeClr val="accent3"/>
                </a:solidFill>
              </a:ln>
              <a:effectLst/>
            </c:spPr>
          </c:marker>
          <c:dLbls>
            <c:dLbl>
              <c:idx val="2"/>
              <c:spPr>
                <a:noFill/>
                <a:ln>
                  <a:no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3-5EC5-0342-B8A4-069C1C299650}"/>
                </c:ext>
              </c:extLst>
            </c:dLbl>
            <c:dLbl>
              <c:idx val="3"/>
              <c:spPr>
                <a:noFill/>
                <a:ln>
                  <a:solidFill>
                    <a:srgbClr val="70AD47"/>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4-5EC5-0342-B8A4-069C1C299650}"/>
                </c:ext>
              </c:extLst>
            </c:dLbl>
            <c:dLbl>
              <c:idx val="4"/>
              <c:spPr>
                <a:noFill/>
                <a:ln>
                  <a:solidFill>
                    <a:srgbClr val="70AD47"/>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5-5EC5-0342-B8A4-069C1C299650}"/>
                </c:ext>
              </c:extLst>
            </c:dLbl>
            <c:dLbl>
              <c:idx val="5"/>
              <c:spPr>
                <a:noFill/>
                <a:ln>
                  <a:solidFill>
                    <a:srgbClr val="70AD47"/>
                  </a:solidFill>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6-5EC5-0342-B8A4-069C1C299650}"/>
                </c:ext>
              </c:extLst>
            </c:dLbl>
            <c:dLbl>
              <c:idx val="7"/>
              <c:layout>
                <c:manualLayout>
                  <c:x val="-4.0283023146642005E-2"/>
                  <c:y val="2.3767874229570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C5-0342-B8A4-069C1C299650}"/>
                </c:ext>
              </c:extLst>
            </c:dLbl>
            <c:dLbl>
              <c:idx val="8"/>
              <c:layout>
                <c:manualLayout>
                  <c:x val="-3.8430930128405601E-2"/>
                  <c:y val="2.91989672370382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EC5-0342-B8A4-069C1C299650}"/>
                </c:ext>
              </c:extLst>
            </c:dLbl>
            <c:dLbl>
              <c:idx val="9"/>
              <c:layout>
                <c:manualLayout>
                  <c:x val="-3.4726744091932646E-2"/>
                  <c:y val="3.463006024450609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EC5-0342-B8A4-069C1C299650}"/>
                </c:ext>
              </c:extLst>
            </c:dLbl>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BLEU!$K$4:$K$13</c:f>
              <c:numCache>
                <c:formatCode>General</c:formatCode>
                <c:ptCount val="10"/>
                <c:pt idx="0">
                  <c:v>16.8</c:v>
                </c:pt>
                <c:pt idx="1">
                  <c:v>17.5</c:v>
                </c:pt>
                <c:pt idx="2">
                  <c:v>17.2</c:v>
                </c:pt>
                <c:pt idx="3">
                  <c:v>18</c:v>
                </c:pt>
                <c:pt idx="4">
                  <c:v>17.899999999999999</c:v>
                </c:pt>
                <c:pt idx="5">
                  <c:v>18.100000000000001</c:v>
                </c:pt>
                <c:pt idx="6">
                  <c:v>17.7</c:v>
                </c:pt>
                <c:pt idx="7">
                  <c:v>17.3</c:v>
                </c:pt>
                <c:pt idx="8">
                  <c:v>16.899999999999999</c:v>
                </c:pt>
                <c:pt idx="9">
                  <c:v>16.7</c:v>
                </c:pt>
              </c:numCache>
            </c:numRef>
          </c:val>
          <c:smooth val="0"/>
          <c:extLst>
            <c:ext xmlns:c16="http://schemas.microsoft.com/office/drawing/2014/chart" uri="{C3380CC4-5D6E-409C-BE32-E72D297353CC}">
              <c16:uniqueId val="{0000000A-5EC5-0342-B8A4-069C1C299650}"/>
            </c:ext>
          </c:extLst>
        </c:ser>
        <c:ser>
          <c:idx val="3"/>
          <c:order val="2"/>
          <c:tx>
            <c:strRef>
              <c:f>BLEU!$L$3</c:f>
              <c:strCache>
                <c:ptCount val="1"/>
                <c:pt idx="0">
                  <c:v>0.6M EN-LT</c:v>
                </c:pt>
              </c:strCache>
            </c:strRef>
          </c:tx>
          <c:spPr>
            <a:ln w="28575" cap="rnd">
              <a:solidFill>
                <a:schemeClr val="accent4"/>
              </a:solidFill>
              <a:prstDash val="sysDot"/>
              <a:round/>
            </a:ln>
            <a:effectLst/>
          </c:spPr>
          <c:marker>
            <c:symbol val="triangle"/>
            <c:size val="8"/>
            <c:spPr>
              <a:solidFill>
                <a:schemeClr val="accent4"/>
              </a:solidFill>
              <a:ln w="9525">
                <a:solidFill>
                  <a:schemeClr val="accent4"/>
                </a:solidFill>
              </a:ln>
              <a:effectLst/>
            </c:spPr>
          </c:marker>
          <c:dLbls>
            <c:dLbl>
              <c:idx val="1"/>
              <c:spPr>
                <a:noFill/>
                <a:ln>
                  <a:solidFill>
                    <a:srgbClr val="FFC000"/>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B-5EC5-0342-B8A4-069C1C299650}"/>
                </c:ext>
              </c:extLst>
            </c:dLbl>
            <c:dLbl>
              <c:idx val="3"/>
              <c:spPr>
                <a:noFill/>
                <a:ln>
                  <a:solidFill>
                    <a:srgbClr val="FFC000"/>
                  </a:solidFill>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C-5EC5-0342-B8A4-069C1C299650}"/>
                </c:ext>
              </c:extLst>
            </c:dLbl>
            <c:dLbl>
              <c:idx val="4"/>
              <c:spPr>
                <a:noFill/>
                <a:ln>
                  <a:solidFill>
                    <a:srgbClr val="FFC000"/>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D-5EC5-0342-B8A4-069C1C299650}"/>
                </c:ext>
              </c:extLst>
            </c:dLbl>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BLEU!$L$4:$L$13</c:f>
              <c:numCache>
                <c:formatCode>General</c:formatCode>
                <c:ptCount val="10"/>
                <c:pt idx="0">
                  <c:v>19.2</c:v>
                </c:pt>
                <c:pt idx="1">
                  <c:v>20.399999999999999</c:v>
                </c:pt>
                <c:pt idx="2">
                  <c:v>20.2</c:v>
                </c:pt>
                <c:pt idx="3">
                  <c:v>20.5</c:v>
                </c:pt>
                <c:pt idx="4">
                  <c:v>20.3</c:v>
                </c:pt>
                <c:pt idx="5">
                  <c:v>19.8</c:v>
                </c:pt>
                <c:pt idx="6">
                  <c:v>19.399999999999999</c:v>
                </c:pt>
                <c:pt idx="7">
                  <c:v>18.399999999999999</c:v>
                </c:pt>
                <c:pt idx="8">
                  <c:v>18.2</c:v>
                </c:pt>
                <c:pt idx="9">
                  <c:v>17.5</c:v>
                </c:pt>
              </c:numCache>
            </c:numRef>
          </c:val>
          <c:smooth val="0"/>
          <c:extLst>
            <c:ext xmlns:c16="http://schemas.microsoft.com/office/drawing/2014/chart" uri="{C3380CC4-5D6E-409C-BE32-E72D297353CC}">
              <c16:uniqueId val="{0000000E-5EC5-0342-B8A4-069C1C299650}"/>
            </c:ext>
          </c:extLst>
        </c:ser>
        <c:dLbls>
          <c:showLegendKey val="0"/>
          <c:showVal val="0"/>
          <c:showCatName val="0"/>
          <c:showSerName val="0"/>
          <c:showPercent val="0"/>
          <c:showBubbleSize val="0"/>
        </c:dLbls>
        <c:marker val="1"/>
        <c:smooth val="0"/>
        <c:axId val="350029568"/>
        <c:axId val="345731216"/>
      </c:lineChart>
      <c:catAx>
        <c:axId val="350029568"/>
        <c:scaling>
          <c:orientation val="minMax"/>
        </c:scaling>
        <c:delete val="0"/>
        <c:axPos val="b"/>
        <c:title>
          <c:tx>
            <c:rich>
              <a:bodyPr rot="0" vert="horz"/>
              <a:lstStyle/>
              <a:p>
                <a:pPr>
                  <a:defRPr/>
                </a:pPr>
                <a:r>
                  <a:rPr lang="en-US"/>
                  <a:t>Vocabulary Size</a:t>
                </a:r>
              </a:p>
            </c:rich>
          </c:tx>
          <c:layout>
            <c:manualLayout>
              <c:xMode val="edge"/>
              <c:yMode val="edge"/>
              <c:x val="0.40875695538057744"/>
              <c:y val="0.93586143271105249"/>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45731216"/>
        <c:crosses val="autoZero"/>
        <c:auto val="0"/>
        <c:lblAlgn val="ctr"/>
        <c:lblOffset val="100"/>
        <c:noMultiLvlLbl val="0"/>
      </c:catAx>
      <c:valAx>
        <c:axId val="345731216"/>
        <c:scaling>
          <c:orientation val="minMax"/>
          <c:max val="21.5"/>
          <c:min val="12"/>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BLEU</a:t>
                </a:r>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en-US"/>
          </a:p>
        </c:txPr>
        <c:crossAx val="350029568"/>
        <c:crosses val="autoZero"/>
        <c:crossBetween val="between"/>
      </c:valAx>
      <c:spPr>
        <a:noFill/>
        <a:ln>
          <a:noFill/>
        </a:ln>
        <a:effectLst/>
      </c:spPr>
    </c:plotArea>
    <c:legend>
      <c:legendPos val="b"/>
      <c:layout>
        <c:manualLayout>
          <c:xMode val="edge"/>
          <c:yMode val="edge"/>
          <c:x val="0.17990253718285215"/>
          <c:y val="0.1384469001237508"/>
          <c:w val="0.64660559930008743"/>
          <c:h val="6.1180704684641693E-2"/>
        </c:manualLayout>
      </c:layout>
      <c:overlay val="0"/>
      <c:spPr>
        <a:noFill/>
        <a:ln>
          <a:noFill/>
        </a:ln>
        <a:effectLst/>
      </c:spPr>
      <c:txPr>
        <a:bodyPr rot="0" vert="horz"/>
        <a:lstStyle/>
        <a:p>
          <a:pPr>
            <a:defRPr/>
          </a:pPr>
          <a:endParaRPr lang="en-US"/>
        </a:p>
      </c:txPr>
    </c:legend>
    <c:plotVisOnly val="1"/>
    <c:dispBlanksAs val="gap"/>
    <c:showDLblsOverMax val="0"/>
    <c:extLst/>
  </c:chart>
  <c:spPr>
    <a:noFill/>
    <a:ln>
      <a:noFill/>
    </a:ln>
    <a:effectLst/>
  </c:spPr>
  <c:txPr>
    <a:bodyPr/>
    <a:lstStyle/>
    <a:p>
      <a:pPr>
        <a:defRPr sz="1600">
          <a:latin typeface="Garamond" panose="02020404030301010803" pitchFamily="18" charset="0"/>
          <a:cs typeface="Times New Roman" panose="02020603050405020304" pitchFamily="18" charset="0"/>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rgbClr val="9D1535"/>
                </a:solidFill>
                <a:latin typeface="Garamond" panose="02020404030301010803" pitchFamily="18" charset="0"/>
                <a:ea typeface="+mn-ea"/>
                <a:cs typeface="+mn-cs"/>
              </a:defRPr>
            </a:pPr>
            <a:r>
              <a:rPr lang="en-US" dirty="0">
                <a:solidFill>
                  <a:srgbClr val="9D1535"/>
                </a:solidFill>
              </a:rPr>
              <a:t>EN</a:t>
            </a:r>
            <a:r>
              <a:rPr lang="en-US" dirty="0">
                <a:solidFill>
                  <a:srgbClr val="9D1535"/>
                </a:solidFill>
                <a:sym typeface="Wingdings" pitchFamily="2" charset="2"/>
              </a:rPr>
              <a:t></a:t>
            </a:r>
            <a:r>
              <a:rPr lang="en-US" dirty="0">
                <a:solidFill>
                  <a:srgbClr val="9D1535"/>
                </a:solidFill>
              </a:rPr>
              <a:t>HI Test BLEU</a:t>
            </a:r>
          </a:p>
        </c:rich>
      </c:tx>
      <c:overlay val="0"/>
      <c:spPr>
        <a:noFill/>
        <a:ln>
          <a:noFill/>
        </a:ln>
        <a:effectLst/>
      </c:spPr>
      <c:txPr>
        <a:bodyPr rot="0" spcFirstLastPara="1" vertOverflow="ellipsis" vert="horz" wrap="square" anchor="ctr" anchorCtr="1"/>
        <a:lstStyle/>
        <a:p>
          <a:pPr>
            <a:defRPr sz="1440" b="0" i="0" u="none" strike="noStrike" kern="1200" spc="0" baseline="0">
              <a:solidFill>
                <a:srgbClr val="9D1535"/>
              </a:solidFill>
              <a:latin typeface="Garamond" panose="02020404030301010803" pitchFamily="18" charset="0"/>
              <a:ea typeface="+mn-ea"/>
              <a:cs typeface="+mn-cs"/>
            </a:defRPr>
          </a:pPr>
          <a:endParaRPr lang="en-US"/>
        </a:p>
      </c:txPr>
    </c:title>
    <c:autoTitleDeleted val="0"/>
    <c:plotArea>
      <c:layout>
        <c:manualLayout>
          <c:layoutTarget val="inner"/>
          <c:xMode val="edge"/>
          <c:yMode val="edge"/>
          <c:x val="0.1451864406779661"/>
          <c:y val="0.12844925634295712"/>
          <c:w val="0.81752542372881354"/>
          <c:h val="0.73712926509186349"/>
        </c:manualLayout>
      </c:layout>
      <c:barChart>
        <c:barDir val="col"/>
        <c:grouping val="clustered"/>
        <c:varyColors val="0"/>
        <c:ser>
          <c:idx val="0"/>
          <c:order val="0"/>
          <c:tx>
            <c:strRef>
              <c:f>'Transformer Ablation'!$M$5</c:f>
              <c:strCache>
                <c:ptCount val="1"/>
                <c:pt idx="0">
                  <c:v>EN-HI Test BLEU</c:v>
                </c:pt>
              </c:strCache>
            </c:strRef>
          </c:tx>
          <c:spPr>
            <a:solidFill>
              <a:schemeClr val="accent1"/>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1-E407-A248-8784-775B1502E1D4}"/>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'Transformer Ablation'!$N$3:$Q$3</c:f>
              <c:strCache>
                <c:ptCount val="4"/>
                <c:pt idx="0">
                  <c:v>6-6</c:v>
                </c:pt>
                <c:pt idx="1">
                  <c:v>1-6</c:v>
                </c:pt>
                <c:pt idx="2">
                  <c:v>0-6</c:v>
                </c:pt>
                <c:pt idx="3">
                  <c:v>0-1</c:v>
                </c:pt>
              </c:strCache>
            </c:strRef>
          </c:cat>
          <c:val>
            <c:numRef>
              <c:f>'Transformer Ablation'!$N$5:$Q$5</c:f>
              <c:numCache>
                <c:formatCode>General</c:formatCode>
                <c:ptCount val="4"/>
                <c:pt idx="0">
                  <c:v>17.899999999999999</c:v>
                </c:pt>
                <c:pt idx="1">
                  <c:v>16.3</c:v>
                </c:pt>
                <c:pt idx="2">
                  <c:v>14.2</c:v>
                </c:pt>
                <c:pt idx="3">
                  <c:v>5.7</c:v>
                </c:pt>
              </c:numCache>
            </c:numRef>
          </c:val>
          <c:extLst>
            <c:ext xmlns:c16="http://schemas.microsoft.com/office/drawing/2014/chart" uri="{C3380CC4-5D6E-409C-BE32-E72D297353CC}">
              <c16:uniqueId val="{00000000-E407-A248-8784-775B1502E1D4}"/>
            </c:ext>
          </c:extLst>
        </c:ser>
        <c:dLbls>
          <c:showLegendKey val="0"/>
          <c:showVal val="0"/>
          <c:showCatName val="0"/>
          <c:showSerName val="0"/>
          <c:showPercent val="0"/>
          <c:showBubbleSize val="0"/>
        </c:dLbls>
        <c:gapWidth val="219"/>
        <c:overlap val="-27"/>
        <c:axId val="1276363472"/>
        <c:axId val="1117891951"/>
      </c:barChart>
      <c:catAx>
        <c:axId val="127636347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r>
                  <a:rPr lang="en-US"/>
                  <a:t># Encoder-Decoder Layers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117891951"/>
        <c:crosses val="autoZero"/>
        <c:auto val="1"/>
        <c:lblAlgn val="ctr"/>
        <c:lblOffset val="100"/>
        <c:noMultiLvlLbl val="0"/>
      </c:catAx>
      <c:valAx>
        <c:axId val="11178919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r>
                  <a:rPr lang="en-US"/>
                  <a:t>BLEU</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27636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Garamond" panose="02020404030301010803"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rgbClr val="9D1535"/>
                </a:solidFill>
                <a:latin typeface="Garamond" panose="02020404030301010803" pitchFamily="18" charset="0"/>
                <a:ea typeface="+mn-ea"/>
                <a:cs typeface="+mn-cs"/>
              </a:defRPr>
            </a:pPr>
            <a:r>
              <a:rPr lang="en-US" dirty="0">
                <a:solidFill>
                  <a:srgbClr val="9D1535"/>
                </a:solidFill>
              </a:rPr>
              <a:t>DE</a:t>
            </a:r>
            <a:r>
              <a:rPr lang="en-US" dirty="0">
                <a:solidFill>
                  <a:srgbClr val="9D1535"/>
                </a:solidFill>
                <a:sym typeface="Wingdings" pitchFamily="2" charset="2"/>
              </a:rPr>
              <a:t></a:t>
            </a:r>
            <a:r>
              <a:rPr lang="en-US" dirty="0">
                <a:solidFill>
                  <a:srgbClr val="9D1535"/>
                </a:solidFill>
              </a:rPr>
              <a:t>EN Test BLEU</a:t>
            </a:r>
          </a:p>
        </c:rich>
      </c:tx>
      <c:overlay val="0"/>
      <c:spPr>
        <a:noFill/>
        <a:ln>
          <a:noFill/>
        </a:ln>
        <a:effectLst/>
      </c:spPr>
      <c:txPr>
        <a:bodyPr rot="0" spcFirstLastPara="1" vertOverflow="ellipsis" vert="horz" wrap="square" anchor="ctr" anchorCtr="1"/>
        <a:lstStyle/>
        <a:p>
          <a:pPr>
            <a:defRPr sz="1440" b="0" i="0" u="none" strike="noStrike" kern="1200" spc="0" baseline="0">
              <a:solidFill>
                <a:srgbClr val="9D1535"/>
              </a:solidFill>
              <a:latin typeface="Garamond" panose="02020404030301010803" pitchFamily="18" charset="0"/>
              <a:ea typeface="+mn-ea"/>
              <a:cs typeface="+mn-cs"/>
            </a:defRPr>
          </a:pPr>
          <a:endParaRPr lang="en-US"/>
        </a:p>
      </c:txPr>
    </c:title>
    <c:autoTitleDeleted val="0"/>
    <c:plotArea>
      <c:layout>
        <c:manualLayout>
          <c:layoutTarget val="inner"/>
          <c:xMode val="edge"/>
          <c:yMode val="edge"/>
          <c:x val="0.11806779661016947"/>
          <c:y val="0.10530110819480901"/>
          <c:w val="0.84464406779661005"/>
          <c:h val="0.7556477836103821"/>
        </c:manualLayout>
      </c:layout>
      <c:barChart>
        <c:barDir val="col"/>
        <c:grouping val="clustered"/>
        <c:varyColors val="0"/>
        <c:ser>
          <c:idx val="0"/>
          <c:order val="0"/>
          <c:tx>
            <c:strRef>
              <c:f>'Transformer Ablation'!$M$4</c:f>
              <c:strCache>
                <c:ptCount val="1"/>
                <c:pt idx="0">
                  <c:v>DE-EN Test BLEU</c:v>
                </c:pt>
              </c:strCache>
            </c:strRef>
          </c:tx>
          <c:spPr>
            <a:solidFill>
              <a:schemeClr val="accent1"/>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1-F2E3-6E4C-A0E1-F04F84FD00E1}"/>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'Transformer Ablation'!$N$3:$Q$3</c:f>
              <c:strCache>
                <c:ptCount val="4"/>
                <c:pt idx="0">
                  <c:v>6-6</c:v>
                </c:pt>
                <c:pt idx="1">
                  <c:v>1-6</c:v>
                </c:pt>
                <c:pt idx="2">
                  <c:v>0-6</c:v>
                </c:pt>
                <c:pt idx="3">
                  <c:v>0-1</c:v>
                </c:pt>
              </c:strCache>
            </c:strRef>
          </c:cat>
          <c:val>
            <c:numRef>
              <c:f>'Transformer Ablation'!$N$4:$Q$4</c:f>
              <c:numCache>
                <c:formatCode>General</c:formatCode>
                <c:ptCount val="4"/>
                <c:pt idx="0">
                  <c:v>35.200000000000003</c:v>
                </c:pt>
                <c:pt idx="1">
                  <c:v>33.4</c:v>
                </c:pt>
                <c:pt idx="2">
                  <c:v>32</c:v>
                </c:pt>
                <c:pt idx="3">
                  <c:v>16.600000000000001</c:v>
                </c:pt>
              </c:numCache>
            </c:numRef>
          </c:val>
          <c:extLst>
            <c:ext xmlns:c16="http://schemas.microsoft.com/office/drawing/2014/chart" uri="{C3380CC4-5D6E-409C-BE32-E72D297353CC}">
              <c16:uniqueId val="{00000000-F2E3-6E4C-A0E1-F04F84FD00E1}"/>
            </c:ext>
          </c:extLst>
        </c:ser>
        <c:dLbls>
          <c:showLegendKey val="0"/>
          <c:showVal val="0"/>
          <c:showCatName val="0"/>
          <c:showSerName val="0"/>
          <c:showPercent val="0"/>
          <c:showBubbleSize val="0"/>
        </c:dLbls>
        <c:gapWidth val="219"/>
        <c:overlap val="-27"/>
        <c:axId val="1276363472"/>
        <c:axId val="1117891951"/>
      </c:barChart>
      <c:catAx>
        <c:axId val="127636347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r>
                  <a:rPr lang="en-US"/>
                  <a:t># Encoder-Decoder Layers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117891951"/>
        <c:crosses val="autoZero"/>
        <c:auto val="1"/>
        <c:lblAlgn val="ctr"/>
        <c:lblOffset val="100"/>
        <c:noMultiLvlLbl val="0"/>
      </c:catAx>
      <c:valAx>
        <c:axId val="11178919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r>
                  <a:rPr lang="en-US"/>
                  <a:t>BLEU</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27636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Garamond" panose="02020404030301010803"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40" b="0" i="0" u="none" strike="noStrike" kern="1200" spc="0" baseline="0">
                <a:solidFill>
                  <a:srgbClr val="C00000"/>
                </a:solidFill>
                <a:latin typeface="Garamond" panose="02020404030301010803" pitchFamily="18" charset="0"/>
                <a:ea typeface="+mn-ea"/>
                <a:cs typeface="Times New Roman" panose="02020603050405020304" pitchFamily="18" charset="0"/>
              </a:defRPr>
            </a:pPr>
            <a:r>
              <a:rPr lang="en-US">
                <a:solidFill>
                  <a:srgbClr val="C00000"/>
                </a:solidFill>
              </a:rPr>
              <a:t>Class Frequency Bias  DE→EN NewsTest19  </a:t>
            </a:r>
          </a:p>
        </c:rich>
      </c:tx>
      <c:layout>
        <c:manualLayout>
          <c:xMode val="edge"/>
          <c:yMode val="edge"/>
          <c:x val="0.16880777923592882"/>
          <c:y val="0"/>
        </c:manualLayout>
      </c:layout>
      <c:overlay val="0"/>
      <c:spPr>
        <a:noFill/>
        <a:ln>
          <a:noFill/>
        </a:ln>
        <a:effectLst/>
      </c:spPr>
      <c:txPr>
        <a:bodyPr rot="0" spcFirstLastPara="1" vertOverflow="ellipsis" vert="horz" wrap="square" anchor="ctr" anchorCtr="1"/>
        <a:lstStyle/>
        <a:p>
          <a:pPr algn="ctr" rtl="0">
            <a:defRPr sz="1440" b="0" i="0" u="none" strike="noStrike" kern="1200" spc="0" baseline="0">
              <a:solidFill>
                <a:srgbClr val="C00000"/>
              </a:solidFill>
              <a:latin typeface="Garamond" panose="02020404030301010803"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342266331291922"/>
          <c:y val="0.16493547681539808"/>
          <c:w val="0.81600484835228926"/>
          <c:h val="0.73729593175853014"/>
        </c:manualLayout>
      </c:layout>
      <c:scatterChart>
        <c:scatterStyle val="lineMarker"/>
        <c:varyColors val="0"/>
        <c:ser>
          <c:idx val="0"/>
          <c:order val="0"/>
          <c:tx>
            <c:v>Precision 30K</c:v>
          </c:tx>
          <c:spPr>
            <a:ln w="19050" cap="rnd">
              <a:noFill/>
              <a:round/>
            </a:ln>
            <a:effectLst/>
          </c:spPr>
          <c:marker>
            <c:symbol val="square"/>
            <c:size val="5"/>
            <c:spPr>
              <a:solidFill>
                <a:schemeClr val="accent1"/>
              </a:solidFill>
              <a:ln w="9525">
                <a:solidFill>
                  <a:schemeClr val="accent1"/>
                </a:solidFill>
              </a:ln>
              <a:effectLst/>
            </c:spPr>
          </c:marker>
          <c:trendline>
            <c:spPr>
              <a:ln w="19050" cap="rnd">
                <a:solidFill>
                  <a:schemeClr val="accent1"/>
                </a:solidFill>
                <a:prstDash val="dash"/>
              </a:ln>
              <a:effectLst/>
            </c:spPr>
            <c:trendlineType val="linear"/>
            <c:dispRSqr val="0"/>
            <c:dispEq val="0"/>
          </c:trendline>
          <c:xVal>
            <c:numRef>
              <c:f>Sheet2!$A$59:$A$67</c:f>
              <c:numCache>
                <c:formatCode>General</c:formatCode>
                <c:ptCount val="9"/>
                <c:pt idx="0">
                  <c:v>0.42699999999999999</c:v>
                </c:pt>
                <c:pt idx="1">
                  <c:v>0.46300000000000002</c:v>
                </c:pt>
                <c:pt idx="2">
                  <c:v>0.497</c:v>
                </c:pt>
                <c:pt idx="3">
                  <c:v>0.54200000000000004</c:v>
                </c:pt>
                <c:pt idx="4">
                  <c:v>0.60299999999999998</c:v>
                </c:pt>
                <c:pt idx="5">
                  <c:v>0.68600000000000005</c:v>
                </c:pt>
                <c:pt idx="6">
                  <c:v>0.69899999999999995</c:v>
                </c:pt>
              </c:numCache>
            </c:numRef>
          </c:xVal>
          <c:yVal>
            <c:numRef>
              <c:f>Sheet2!$L$59:$L$67</c:f>
              <c:numCache>
                <c:formatCode>General</c:formatCode>
                <c:ptCount val="9"/>
                <c:pt idx="0">
                  <c:v>-7.4999999999999997E-2</c:v>
                </c:pt>
                <c:pt idx="1">
                  <c:v>-7.4999999999999997E-2</c:v>
                </c:pt>
                <c:pt idx="2">
                  <c:v>-7.8E-2</c:v>
                </c:pt>
                <c:pt idx="3">
                  <c:v>5.0999999999999997E-2</c:v>
                </c:pt>
                <c:pt idx="4">
                  <c:v>0.17199999999999999</c:v>
                </c:pt>
                <c:pt idx="5">
                  <c:v>0.29899999999999999</c:v>
                </c:pt>
                <c:pt idx="6">
                  <c:v>0.30099999999999999</c:v>
                </c:pt>
              </c:numCache>
            </c:numRef>
          </c:yVal>
          <c:smooth val="0"/>
          <c:extLst>
            <c:ext xmlns:c16="http://schemas.microsoft.com/office/drawing/2014/chart" uri="{C3380CC4-5D6E-409C-BE32-E72D297353CC}">
              <c16:uniqueId val="{00000001-745A-0A49-ACBD-3842968AC887}"/>
            </c:ext>
          </c:extLst>
        </c:ser>
        <c:ser>
          <c:idx val="1"/>
          <c:order val="1"/>
          <c:tx>
            <c:v>Precision 0.5M</c:v>
          </c:tx>
          <c:spPr>
            <a:ln w="25400" cap="rnd">
              <a:noFill/>
              <a:round/>
            </a:ln>
            <a:effectLst/>
          </c:spPr>
          <c:marker>
            <c:symbol val="diamond"/>
            <c:size val="7"/>
            <c:spPr>
              <a:solidFill>
                <a:schemeClr val="accent2"/>
              </a:solidFill>
              <a:ln w="9525">
                <a:solidFill>
                  <a:schemeClr val="accent2"/>
                </a:solidFill>
              </a:ln>
              <a:effectLst/>
            </c:spPr>
          </c:marker>
          <c:trendline>
            <c:spPr>
              <a:ln w="19050" cap="rnd">
                <a:solidFill>
                  <a:schemeClr val="accent2"/>
                </a:solidFill>
                <a:prstDash val="dash"/>
              </a:ln>
              <a:effectLst/>
            </c:spPr>
            <c:trendlineType val="linear"/>
            <c:dispRSqr val="0"/>
            <c:dispEq val="0"/>
          </c:trendline>
          <c:xVal>
            <c:numRef>
              <c:f>Sheet2!$B$59:$B$67</c:f>
              <c:numCache>
                <c:formatCode>General</c:formatCode>
                <c:ptCount val="9"/>
                <c:pt idx="0">
                  <c:v>0.443</c:v>
                </c:pt>
                <c:pt idx="1">
                  <c:v>0.47099999999999997</c:v>
                </c:pt>
                <c:pt idx="2">
                  <c:v>0.49399999999999999</c:v>
                </c:pt>
                <c:pt idx="3">
                  <c:v>0.52800000000000002</c:v>
                </c:pt>
                <c:pt idx="4">
                  <c:v>0.57699999999999996</c:v>
                </c:pt>
                <c:pt idx="5">
                  <c:v>0.64300000000000002</c:v>
                </c:pt>
                <c:pt idx="6">
                  <c:v>0.71799999999999997</c:v>
                </c:pt>
                <c:pt idx="7">
                  <c:v>0.76300000000000001</c:v>
                </c:pt>
                <c:pt idx="8">
                  <c:v>0.79400000000000004</c:v>
                </c:pt>
              </c:numCache>
            </c:numRef>
          </c:xVal>
          <c:yVal>
            <c:numRef>
              <c:f>Sheet2!$M$59:$M$67</c:f>
              <c:numCache>
                <c:formatCode>General</c:formatCode>
                <c:ptCount val="9"/>
                <c:pt idx="0">
                  <c:v>-0.20300000000000001</c:v>
                </c:pt>
                <c:pt idx="1">
                  <c:v>-0.16500000000000001</c:v>
                </c:pt>
                <c:pt idx="2">
                  <c:v>-0.122</c:v>
                </c:pt>
                <c:pt idx="3">
                  <c:v>-5.0000000000000001E-3</c:v>
                </c:pt>
                <c:pt idx="4">
                  <c:v>6.0999999999999999E-2</c:v>
                </c:pt>
                <c:pt idx="5">
                  <c:v>9.7000000000000003E-2</c:v>
                </c:pt>
                <c:pt idx="6">
                  <c:v>0.13700000000000001</c:v>
                </c:pt>
                <c:pt idx="7">
                  <c:v>0.16600000000000001</c:v>
                </c:pt>
                <c:pt idx="8">
                  <c:v>0.183</c:v>
                </c:pt>
              </c:numCache>
            </c:numRef>
          </c:yVal>
          <c:smooth val="0"/>
          <c:extLst>
            <c:ext xmlns:c16="http://schemas.microsoft.com/office/drawing/2014/chart" uri="{C3380CC4-5D6E-409C-BE32-E72D297353CC}">
              <c16:uniqueId val="{00000003-745A-0A49-ACBD-3842968AC887}"/>
            </c:ext>
          </c:extLst>
        </c:ser>
        <c:ser>
          <c:idx val="2"/>
          <c:order val="2"/>
          <c:tx>
            <c:v>Precision 1M</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0"/>
            <c:dispEq val="0"/>
          </c:trendline>
          <c:xVal>
            <c:numRef>
              <c:f>Sheet2!$C$59:$C$67</c:f>
              <c:numCache>
                <c:formatCode>General</c:formatCode>
                <c:ptCount val="9"/>
                <c:pt idx="0">
                  <c:v>0.41799999999999998</c:v>
                </c:pt>
                <c:pt idx="1">
                  <c:v>0.45900000000000002</c:v>
                </c:pt>
                <c:pt idx="2">
                  <c:v>0.49</c:v>
                </c:pt>
                <c:pt idx="3">
                  <c:v>0.52700000000000002</c:v>
                </c:pt>
                <c:pt idx="4">
                  <c:v>0.57699999999999996</c:v>
                </c:pt>
                <c:pt idx="5">
                  <c:v>0.64200000000000002</c:v>
                </c:pt>
                <c:pt idx="6">
                  <c:v>0.71699999999999997</c:v>
                </c:pt>
                <c:pt idx="7">
                  <c:v>0.76100000000000001</c:v>
                </c:pt>
                <c:pt idx="8">
                  <c:v>0.79</c:v>
                </c:pt>
              </c:numCache>
            </c:numRef>
          </c:xVal>
          <c:yVal>
            <c:numRef>
              <c:f>Sheet2!$N$59:$N$67</c:f>
              <c:numCache>
                <c:formatCode>General</c:formatCode>
                <c:ptCount val="9"/>
                <c:pt idx="0">
                  <c:v>-0.23400000000000001</c:v>
                </c:pt>
                <c:pt idx="1">
                  <c:v>-0.16400000000000001</c:v>
                </c:pt>
                <c:pt idx="2">
                  <c:v>-0.108</c:v>
                </c:pt>
                <c:pt idx="3">
                  <c:v>-0.03</c:v>
                </c:pt>
                <c:pt idx="4">
                  <c:v>3.3000000000000002E-2</c:v>
                </c:pt>
                <c:pt idx="5">
                  <c:v>7.3999999999999996E-2</c:v>
                </c:pt>
                <c:pt idx="6">
                  <c:v>0.11799999999999999</c:v>
                </c:pt>
                <c:pt idx="7">
                  <c:v>0.14899999999999999</c:v>
                </c:pt>
                <c:pt idx="8">
                  <c:v>0.159</c:v>
                </c:pt>
              </c:numCache>
            </c:numRef>
          </c:yVal>
          <c:smooth val="0"/>
          <c:extLst>
            <c:ext xmlns:c16="http://schemas.microsoft.com/office/drawing/2014/chart" uri="{C3380CC4-5D6E-409C-BE32-E72D297353CC}">
              <c16:uniqueId val="{00000005-745A-0A49-ACBD-3842968AC887}"/>
            </c:ext>
          </c:extLst>
        </c:ser>
        <c:ser>
          <c:idx val="3"/>
          <c:order val="3"/>
          <c:tx>
            <c:v>Precision 4.5M</c:v>
          </c:tx>
          <c:spPr>
            <a:ln w="25400" cap="rnd">
              <a:noFill/>
              <a:round/>
            </a:ln>
            <a:effectLst/>
          </c:spPr>
          <c:marker>
            <c:symbol val="triangle"/>
            <c:size val="5"/>
            <c:spPr>
              <a:solidFill>
                <a:schemeClr val="accent4"/>
              </a:solidFill>
              <a:ln w="9525">
                <a:solidFill>
                  <a:schemeClr val="accent4"/>
                </a:solidFill>
              </a:ln>
              <a:effectLst/>
            </c:spPr>
          </c:marker>
          <c:trendline>
            <c:spPr>
              <a:ln w="19050" cap="rnd">
                <a:solidFill>
                  <a:schemeClr val="accent4"/>
                </a:solidFill>
                <a:prstDash val="dash"/>
              </a:ln>
              <a:effectLst/>
            </c:spPr>
            <c:trendlineType val="linear"/>
            <c:dispRSqr val="0"/>
            <c:dispEq val="0"/>
          </c:trendline>
          <c:xVal>
            <c:numRef>
              <c:f>Sheet2!$D$59:$D$67</c:f>
              <c:numCache>
                <c:formatCode>General</c:formatCode>
                <c:ptCount val="9"/>
                <c:pt idx="0">
                  <c:v>0.41799999999999998</c:v>
                </c:pt>
                <c:pt idx="1">
                  <c:v>0.45900000000000002</c:v>
                </c:pt>
                <c:pt idx="2">
                  <c:v>0.49</c:v>
                </c:pt>
                <c:pt idx="3">
                  <c:v>0.52700000000000002</c:v>
                </c:pt>
                <c:pt idx="4">
                  <c:v>0.57699999999999996</c:v>
                </c:pt>
                <c:pt idx="5">
                  <c:v>0.64300000000000002</c:v>
                </c:pt>
                <c:pt idx="6">
                  <c:v>0.71599999999999997</c:v>
                </c:pt>
                <c:pt idx="7">
                  <c:v>0.75900000000000001</c:v>
                </c:pt>
                <c:pt idx="8">
                  <c:v>0.78800000000000003</c:v>
                </c:pt>
              </c:numCache>
            </c:numRef>
          </c:xVal>
          <c:yVal>
            <c:numRef>
              <c:f>Sheet2!$O$59:$O$67</c:f>
              <c:numCache>
                <c:formatCode>General</c:formatCode>
                <c:ptCount val="9"/>
                <c:pt idx="0">
                  <c:v>-0.20899999999999999</c:v>
                </c:pt>
                <c:pt idx="1">
                  <c:v>-0.154</c:v>
                </c:pt>
                <c:pt idx="2">
                  <c:v>-9.6000000000000002E-2</c:v>
                </c:pt>
                <c:pt idx="3">
                  <c:v>-2.9000000000000001E-2</c:v>
                </c:pt>
                <c:pt idx="4">
                  <c:v>3.1E-2</c:v>
                </c:pt>
                <c:pt idx="5">
                  <c:v>6.4000000000000001E-2</c:v>
                </c:pt>
                <c:pt idx="6">
                  <c:v>0.112</c:v>
                </c:pt>
                <c:pt idx="7">
                  <c:v>0.14299999999999999</c:v>
                </c:pt>
                <c:pt idx="8">
                  <c:v>0.16200000000000001</c:v>
                </c:pt>
              </c:numCache>
            </c:numRef>
          </c:yVal>
          <c:smooth val="0"/>
          <c:extLst>
            <c:ext xmlns:c16="http://schemas.microsoft.com/office/drawing/2014/chart" uri="{C3380CC4-5D6E-409C-BE32-E72D297353CC}">
              <c16:uniqueId val="{00000007-745A-0A49-ACBD-3842968AC887}"/>
            </c:ext>
          </c:extLst>
        </c:ser>
        <c:ser>
          <c:idx val="4"/>
          <c:order val="4"/>
          <c:tx>
            <c:v>Recall 30K</c:v>
          </c:tx>
          <c:spPr>
            <a:ln w="25400" cap="rnd">
              <a:noFill/>
              <a:round/>
            </a:ln>
            <a:effectLst/>
          </c:spPr>
          <c:marker>
            <c:symbol val="dash"/>
            <c:size val="10"/>
            <c:spPr>
              <a:solidFill>
                <a:schemeClr val="accent5"/>
              </a:solidFill>
              <a:ln w="9525">
                <a:solidFill>
                  <a:schemeClr val="accent5"/>
                </a:solidFill>
              </a:ln>
              <a:effectLst/>
            </c:spPr>
          </c:marker>
          <c:trendline>
            <c:spPr>
              <a:ln w="19050" cap="rnd">
                <a:solidFill>
                  <a:schemeClr val="accent5"/>
                </a:solidFill>
                <a:prstDash val="dash"/>
              </a:ln>
              <a:effectLst/>
            </c:spPr>
            <c:trendlineType val="linear"/>
            <c:dispRSqr val="0"/>
            <c:dispEq val="0"/>
          </c:trendline>
          <c:xVal>
            <c:numRef>
              <c:f>Sheet2!$A$59:$A$67</c:f>
              <c:numCache>
                <c:formatCode>General</c:formatCode>
                <c:ptCount val="9"/>
                <c:pt idx="0">
                  <c:v>0.42699999999999999</c:v>
                </c:pt>
                <c:pt idx="1">
                  <c:v>0.46300000000000002</c:v>
                </c:pt>
                <c:pt idx="2">
                  <c:v>0.497</c:v>
                </c:pt>
                <c:pt idx="3">
                  <c:v>0.54200000000000004</c:v>
                </c:pt>
                <c:pt idx="4">
                  <c:v>0.60299999999999998</c:v>
                </c:pt>
                <c:pt idx="5">
                  <c:v>0.68600000000000005</c:v>
                </c:pt>
                <c:pt idx="6">
                  <c:v>0.69899999999999995</c:v>
                </c:pt>
              </c:numCache>
            </c:numRef>
          </c:xVal>
          <c:yVal>
            <c:numRef>
              <c:f>Sheet2!$W$59:$W$67</c:f>
              <c:numCache>
                <c:formatCode>General</c:formatCode>
                <c:ptCount val="9"/>
                <c:pt idx="0">
                  <c:v>-0.19500000000000001</c:v>
                </c:pt>
                <c:pt idx="1">
                  <c:v>-0.17399999999999999</c:v>
                </c:pt>
                <c:pt idx="2">
                  <c:v>-0.20499999999999999</c:v>
                </c:pt>
                <c:pt idx="3">
                  <c:v>-0.223</c:v>
                </c:pt>
                <c:pt idx="4">
                  <c:v>-0.28000000000000003</c:v>
                </c:pt>
                <c:pt idx="5">
                  <c:v>-0.34399999999999997</c:v>
                </c:pt>
                <c:pt idx="6">
                  <c:v>-0.35899999999999999</c:v>
                </c:pt>
                <c:pt idx="7">
                  <c:v>0</c:v>
                </c:pt>
                <c:pt idx="8">
                  <c:v>0</c:v>
                </c:pt>
              </c:numCache>
            </c:numRef>
          </c:yVal>
          <c:smooth val="0"/>
          <c:extLst>
            <c:ext xmlns:c16="http://schemas.microsoft.com/office/drawing/2014/chart" uri="{C3380CC4-5D6E-409C-BE32-E72D297353CC}">
              <c16:uniqueId val="{00000009-745A-0A49-ACBD-3842968AC887}"/>
            </c:ext>
          </c:extLst>
        </c:ser>
        <c:ser>
          <c:idx val="5"/>
          <c:order val="5"/>
          <c:tx>
            <c:v>Recall 0.5M</c:v>
          </c:tx>
          <c:spPr>
            <a:ln w="25400" cap="rnd">
              <a:noFill/>
              <a:round/>
            </a:ln>
            <a:effectLst/>
          </c:spPr>
          <c:marker>
            <c:symbol val="star"/>
            <c:size val="5"/>
            <c:spPr>
              <a:noFill/>
              <a:ln w="9525">
                <a:solidFill>
                  <a:schemeClr val="accent6"/>
                </a:solidFill>
              </a:ln>
              <a:effectLst/>
            </c:spPr>
          </c:marker>
          <c:trendline>
            <c:spPr>
              <a:ln w="19050" cap="rnd">
                <a:solidFill>
                  <a:schemeClr val="accent6"/>
                </a:solidFill>
                <a:prstDash val="dash"/>
              </a:ln>
              <a:effectLst/>
            </c:spPr>
            <c:trendlineType val="linear"/>
            <c:dispRSqr val="0"/>
            <c:dispEq val="0"/>
          </c:trendline>
          <c:xVal>
            <c:numRef>
              <c:f>Sheet2!$B$59:$B$67</c:f>
              <c:numCache>
                <c:formatCode>General</c:formatCode>
                <c:ptCount val="9"/>
                <c:pt idx="0">
                  <c:v>0.443</c:v>
                </c:pt>
                <c:pt idx="1">
                  <c:v>0.47099999999999997</c:v>
                </c:pt>
                <c:pt idx="2">
                  <c:v>0.49399999999999999</c:v>
                </c:pt>
                <c:pt idx="3">
                  <c:v>0.52800000000000002</c:v>
                </c:pt>
                <c:pt idx="4">
                  <c:v>0.57699999999999996</c:v>
                </c:pt>
                <c:pt idx="5">
                  <c:v>0.64300000000000002</c:v>
                </c:pt>
                <c:pt idx="6">
                  <c:v>0.71799999999999997</c:v>
                </c:pt>
                <c:pt idx="7">
                  <c:v>0.76300000000000001</c:v>
                </c:pt>
                <c:pt idx="8">
                  <c:v>0.79400000000000004</c:v>
                </c:pt>
              </c:numCache>
            </c:numRef>
          </c:xVal>
          <c:yVal>
            <c:numRef>
              <c:f>Sheet2!$X$59:$X$67</c:f>
              <c:numCache>
                <c:formatCode>General</c:formatCode>
                <c:ptCount val="9"/>
                <c:pt idx="0">
                  <c:v>-0.20899999999999999</c:v>
                </c:pt>
                <c:pt idx="1">
                  <c:v>-0.156</c:v>
                </c:pt>
                <c:pt idx="2">
                  <c:v>-0.17</c:v>
                </c:pt>
                <c:pt idx="3">
                  <c:v>-0.128</c:v>
                </c:pt>
                <c:pt idx="4">
                  <c:v>-0.16</c:v>
                </c:pt>
                <c:pt idx="5">
                  <c:v>-0.17399999999999999</c:v>
                </c:pt>
                <c:pt idx="6">
                  <c:v>-0.16500000000000001</c:v>
                </c:pt>
                <c:pt idx="7">
                  <c:v>-0.18</c:v>
                </c:pt>
                <c:pt idx="8">
                  <c:v>-0.192</c:v>
                </c:pt>
              </c:numCache>
            </c:numRef>
          </c:yVal>
          <c:smooth val="0"/>
          <c:extLst>
            <c:ext xmlns:c16="http://schemas.microsoft.com/office/drawing/2014/chart" uri="{C3380CC4-5D6E-409C-BE32-E72D297353CC}">
              <c16:uniqueId val="{0000000B-745A-0A49-ACBD-3842968AC887}"/>
            </c:ext>
          </c:extLst>
        </c:ser>
        <c:ser>
          <c:idx val="6"/>
          <c:order val="6"/>
          <c:tx>
            <c:v>Recall 1M</c:v>
          </c:tx>
          <c:spPr>
            <a:ln w="25400" cap="rnd">
              <a:noFill/>
              <a:round/>
            </a:ln>
            <a:effectLst/>
          </c:spPr>
          <c:marker>
            <c:symbol val="triangle"/>
            <c:size val="5"/>
            <c:spPr>
              <a:solidFill>
                <a:schemeClr val="accent1">
                  <a:lumMod val="60000"/>
                </a:schemeClr>
              </a:solidFill>
              <a:ln w="9525">
                <a:noFill/>
              </a:ln>
              <a:effectLst/>
            </c:spPr>
          </c:marker>
          <c:trendline>
            <c:spPr>
              <a:ln w="19050" cap="rnd">
                <a:solidFill>
                  <a:schemeClr val="accent1">
                    <a:lumMod val="60000"/>
                  </a:schemeClr>
                </a:solidFill>
                <a:prstDash val="dash"/>
              </a:ln>
              <a:effectLst/>
            </c:spPr>
            <c:trendlineType val="linear"/>
            <c:dispRSqr val="0"/>
            <c:dispEq val="0"/>
          </c:trendline>
          <c:xVal>
            <c:numRef>
              <c:f>Sheet2!$C$59:$C$67</c:f>
              <c:numCache>
                <c:formatCode>General</c:formatCode>
                <c:ptCount val="9"/>
                <c:pt idx="0">
                  <c:v>0.41799999999999998</c:v>
                </c:pt>
                <c:pt idx="1">
                  <c:v>0.45900000000000002</c:v>
                </c:pt>
                <c:pt idx="2">
                  <c:v>0.49</c:v>
                </c:pt>
                <c:pt idx="3">
                  <c:v>0.52700000000000002</c:v>
                </c:pt>
                <c:pt idx="4">
                  <c:v>0.57699999999999996</c:v>
                </c:pt>
                <c:pt idx="5">
                  <c:v>0.64200000000000002</c:v>
                </c:pt>
                <c:pt idx="6">
                  <c:v>0.71699999999999997</c:v>
                </c:pt>
                <c:pt idx="7">
                  <c:v>0.76100000000000001</c:v>
                </c:pt>
                <c:pt idx="8">
                  <c:v>0.79</c:v>
                </c:pt>
              </c:numCache>
            </c:numRef>
          </c:xVal>
          <c:yVal>
            <c:numRef>
              <c:f>Sheet2!$Y$59:$Y$67</c:f>
              <c:numCache>
                <c:formatCode>General</c:formatCode>
                <c:ptCount val="9"/>
                <c:pt idx="0">
                  <c:v>-0.23499999999999999</c:v>
                </c:pt>
                <c:pt idx="1">
                  <c:v>-0.155</c:v>
                </c:pt>
                <c:pt idx="2">
                  <c:v>-0.14599999999999999</c:v>
                </c:pt>
                <c:pt idx="3">
                  <c:v>-0.14399999999999999</c:v>
                </c:pt>
                <c:pt idx="4">
                  <c:v>-0.158</c:v>
                </c:pt>
                <c:pt idx="5">
                  <c:v>-0.16400000000000001</c:v>
                </c:pt>
                <c:pt idx="6">
                  <c:v>-0.151</c:v>
                </c:pt>
                <c:pt idx="7">
                  <c:v>-0.14699999999999999</c:v>
                </c:pt>
                <c:pt idx="8">
                  <c:v>-0.17</c:v>
                </c:pt>
              </c:numCache>
            </c:numRef>
          </c:yVal>
          <c:smooth val="0"/>
          <c:extLst>
            <c:ext xmlns:c16="http://schemas.microsoft.com/office/drawing/2014/chart" uri="{C3380CC4-5D6E-409C-BE32-E72D297353CC}">
              <c16:uniqueId val="{0000000D-745A-0A49-ACBD-3842968AC887}"/>
            </c:ext>
          </c:extLst>
        </c:ser>
        <c:ser>
          <c:idx val="7"/>
          <c:order val="7"/>
          <c:tx>
            <c:v>Recall 4.5M</c:v>
          </c:tx>
          <c:spPr>
            <a:ln w="25400" cap="rnd">
              <a:noFill/>
              <a:round/>
            </a:ln>
            <a:effectLst/>
          </c:spPr>
          <c:marker>
            <c:symbol val="x"/>
            <c:size val="5"/>
            <c:spPr>
              <a:noFill/>
              <a:ln w="9525">
                <a:solidFill>
                  <a:schemeClr val="accent2">
                    <a:lumMod val="60000"/>
                  </a:schemeClr>
                </a:solidFill>
              </a:ln>
              <a:effectLst/>
            </c:spPr>
          </c:marker>
          <c:trendline>
            <c:spPr>
              <a:ln w="19050" cap="rnd">
                <a:solidFill>
                  <a:schemeClr val="accent2">
                    <a:lumMod val="60000"/>
                  </a:schemeClr>
                </a:solidFill>
                <a:prstDash val="dash"/>
              </a:ln>
              <a:effectLst/>
            </c:spPr>
            <c:trendlineType val="linear"/>
            <c:dispRSqr val="0"/>
            <c:dispEq val="0"/>
          </c:trendline>
          <c:xVal>
            <c:numRef>
              <c:f>Sheet2!$D$59:$D$67</c:f>
              <c:numCache>
                <c:formatCode>General</c:formatCode>
                <c:ptCount val="9"/>
                <c:pt idx="0">
                  <c:v>0.41799999999999998</c:v>
                </c:pt>
                <c:pt idx="1">
                  <c:v>0.45900000000000002</c:v>
                </c:pt>
                <c:pt idx="2">
                  <c:v>0.49</c:v>
                </c:pt>
                <c:pt idx="3">
                  <c:v>0.52700000000000002</c:v>
                </c:pt>
                <c:pt idx="4">
                  <c:v>0.57699999999999996</c:v>
                </c:pt>
                <c:pt idx="5">
                  <c:v>0.64300000000000002</c:v>
                </c:pt>
                <c:pt idx="6">
                  <c:v>0.71599999999999997</c:v>
                </c:pt>
                <c:pt idx="7">
                  <c:v>0.75900000000000001</c:v>
                </c:pt>
                <c:pt idx="8">
                  <c:v>0.78800000000000003</c:v>
                </c:pt>
              </c:numCache>
            </c:numRef>
          </c:xVal>
          <c:yVal>
            <c:numRef>
              <c:f>Sheet2!$Z$59:$Z$67</c:f>
              <c:numCache>
                <c:formatCode>General</c:formatCode>
                <c:ptCount val="9"/>
                <c:pt idx="0">
                  <c:v>-0.23599999999999999</c:v>
                </c:pt>
                <c:pt idx="1">
                  <c:v>-0.13400000000000001</c:v>
                </c:pt>
                <c:pt idx="2">
                  <c:v>-0.13900000000000001</c:v>
                </c:pt>
                <c:pt idx="3">
                  <c:v>-0.13800000000000001</c:v>
                </c:pt>
                <c:pt idx="4">
                  <c:v>-0.154</c:v>
                </c:pt>
                <c:pt idx="5">
                  <c:v>-0.16600000000000001</c:v>
                </c:pt>
                <c:pt idx="6">
                  <c:v>-0.13800000000000001</c:v>
                </c:pt>
                <c:pt idx="7">
                  <c:v>-0.13200000000000001</c:v>
                </c:pt>
                <c:pt idx="8">
                  <c:v>-0.13200000000000001</c:v>
                </c:pt>
              </c:numCache>
            </c:numRef>
          </c:yVal>
          <c:smooth val="0"/>
          <c:extLst>
            <c:ext xmlns:c16="http://schemas.microsoft.com/office/drawing/2014/chart" uri="{C3380CC4-5D6E-409C-BE32-E72D297353CC}">
              <c16:uniqueId val="{0000000F-745A-0A49-ACBD-3842968AC887}"/>
            </c:ext>
          </c:extLst>
        </c:ser>
        <c:dLbls>
          <c:showLegendKey val="0"/>
          <c:showVal val="0"/>
          <c:showCatName val="0"/>
          <c:showSerName val="0"/>
          <c:showPercent val="0"/>
          <c:showBubbleSize val="0"/>
        </c:dLbls>
        <c:axId val="1826748111"/>
        <c:axId val="1826717599"/>
      </c:scatterChart>
      <c:valAx>
        <c:axId val="1826748111"/>
        <c:scaling>
          <c:orientation val="minMax"/>
          <c:min val="0.35000000000000003"/>
        </c:scaling>
        <c:delete val="0"/>
        <c:axPos val="b"/>
        <c:majorGridlines>
          <c:spPr>
            <a:ln w="9525" cap="flat" cmpd="sng" algn="ctr">
              <a:solidFill>
                <a:schemeClr val="bg1">
                  <a:lumMod val="95000"/>
                </a:schemeClr>
              </a:solidFill>
              <a:round/>
            </a:ln>
            <a:effectLst/>
          </c:spPr>
        </c:majorGridlines>
        <c:title>
          <c:tx>
            <c:rich>
              <a:bodyPr rot="0" spcFirstLastPara="1" vertOverflow="ellipsis" vert="horz" wrap="square" anchor="ctr" anchorCtr="1"/>
              <a:lstStyle/>
              <a:p>
                <a:pPr>
                  <a:defRPr sz="1200" b="0" i="0" u="none" strike="noStrike" kern="1200" baseline="0">
                    <a:solidFill>
                      <a:srgbClr val="C00000"/>
                    </a:solidFill>
                    <a:latin typeface="Garamond" panose="02020404030301010803" pitchFamily="18" charset="0"/>
                    <a:ea typeface="+mn-ea"/>
                    <a:cs typeface="Times New Roman" panose="02020603050405020304" pitchFamily="18" charset="0"/>
                  </a:defRPr>
                </a:pPr>
                <a:r>
                  <a:rPr lang="en-US">
                    <a:solidFill>
                      <a:srgbClr val="C00000"/>
                    </a:solidFill>
                  </a:rPr>
                  <a:t>Class Imbalance (D)</a:t>
                </a:r>
              </a:p>
            </c:rich>
          </c:tx>
          <c:overlay val="0"/>
          <c:spPr>
            <a:noFill/>
            <a:ln>
              <a:noFill/>
            </a:ln>
            <a:effectLst/>
          </c:spPr>
          <c:txPr>
            <a:bodyPr rot="0" spcFirstLastPara="1" vertOverflow="ellipsis" vert="horz" wrap="square" anchor="ctr" anchorCtr="1"/>
            <a:lstStyle/>
            <a:p>
              <a:pPr>
                <a:defRPr sz="1200" b="0" i="0" u="none" strike="noStrike" kern="1200" baseline="0">
                  <a:solidFill>
                    <a:srgbClr val="C00000"/>
                  </a:solidFill>
                  <a:latin typeface="Garamond" panose="02020404030301010803" pitchFamily="18" charset="0"/>
                  <a:ea typeface="+mn-ea"/>
                  <a:cs typeface="Times New Roman" panose="02020603050405020304" pitchFamily="18" charset="0"/>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crossAx val="1826717599"/>
        <c:crosses val="autoZero"/>
        <c:crossBetween val="midCat"/>
      </c:valAx>
      <c:valAx>
        <c:axId val="1826717599"/>
        <c:scaling>
          <c:orientation val="minMax"/>
        </c:scaling>
        <c:delete val="0"/>
        <c:axPos val="l"/>
        <c:majorGridlines>
          <c:spPr>
            <a:ln w="9525" cap="flat" cmpd="sng" algn="ctr">
              <a:solidFill>
                <a:schemeClr val="bg2">
                  <a:lumMod val="90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r>
                  <a:rPr lang="en-US" b="1" dirty="0"/>
                  <a:t>Pearson Correlation Coefficient</a:t>
                </a:r>
                <a:r>
                  <a:rPr lang="en-US" dirty="0"/>
                  <a:t> with Class Rank </a:t>
                </a:r>
              </a:p>
            </c:rich>
          </c:tx>
          <c:layout>
            <c:manualLayout>
              <c:xMode val="edge"/>
              <c:yMode val="edge"/>
              <c:x val="1.1847700368651801E-2"/>
              <c:y val="0.17857070643803336"/>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crossAx val="1826748111"/>
        <c:crosses val="autoZero"/>
        <c:crossBetween val="midCat"/>
      </c:valAx>
      <c:spPr>
        <a:noFill/>
        <a:ln>
          <a:noFill/>
        </a:ln>
        <a:effectLst>
          <a:glow rad="101600">
            <a:schemeClr val="accent3">
              <a:satMod val="175000"/>
              <a:alpha val="40000"/>
            </a:schemeClr>
          </a:glow>
        </a:effectLst>
      </c:spPr>
    </c:plotArea>
    <c:legend>
      <c:legendPos val="t"/>
      <c:legendEntry>
        <c:idx val="8"/>
        <c:delete val="1"/>
      </c:legendEntry>
      <c:legendEntry>
        <c:idx val="9"/>
        <c:delete val="1"/>
      </c:legendEntry>
      <c:legendEntry>
        <c:idx val="10"/>
        <c:delete val="1"/>
      </c:legendEntry>
      <c:legendEntry>
        <c:idx val="11"/>
        <c:delete val="1"/>
      </c:legendEntry>
      <c:legendEntry>
        <c:idx val="12"/>
        <c:delete val="1"/>
      </c:legendEntry>
      <c:legendEntry>
        <c:idx val="13"/>
        <c:delete val="1"/>
      </c:legendEntry>
      <c:legendEntry>
        <c:idx val="14"/>
        <c:delete val="1"/>
      </c:legendEntry>
      <c:legendEntry>
        <c:idx val="15"/>
        <c:delete val="1"/>
      </c:legendEntry>
      <c:layout>
        <c:manualLayout>
          <c:xMode val="edge"/>
          <c:yMode val="edge"/>
          <c:x val="7.5838344809043608E-3"/>
          <c:y val="7.3108267716535433E-2"/>
          <c:w val="0.97342817463027831"/>
          <c:h val="8.413992871133790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2">
              <a:lumMod val="10000"/>
            </a:schemeClr>
          </a:solidFill>
          <a:latin typeface="Garamond" panose="02020404030301010803" pitchFamily="18" charset="0"/>
          <a:cs typeface="Times New Roman" panose="02020603050405020304" pitchFamily="18"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40" b="0" i="0" u="none" strike="noStrike" kern="1200" spc="0" baseline="0">
                <a:solidFill>
                  <a:srgbClr val="C00000"/>
                </a:solidFill>
                <a:latin typeface="Garamond" panose="02020404030301010803" pitchFamily="18" charset="0"/>
                <a:ea typeface="+mn-ea"/>
                <a:cs typeface="Times New Roman" panose="02020603050405020304" pitchFamily="18" charset="0"/>
              </a:defRPr>
            </a:pPr>
            <a:r>
              <a:rPr lang="en-US">
                <a:solidFill>
                  <a:srgbClr val="C00000"/>
                </a:solidFill>
              </a:rPr>
              <a:t>Class Frequency Bias  DE→EN NewsTest19  </a:t>
            </a:r>
          </a:p>
        </c:rich>
      </c:tx>
      <c:layout>
        <c:manualLayout>
          <c:xMode val="edge"/>
          <c:yMode val="edge"/>
          <c:x val="0.16880777923592882"/>
          <c:y val="0"/>
        </c:manualLayout>
      </c:layout>
      <c:overlay val="0"/>
      <c:spPr>
        <a:noFill/>
        <a:ln>
          <a:noFill/>
        </a:ln>
        <a:effectLst/>
      </c:spPr>
      <c:txPr>
        <a:bodyPr rot="0" spcFirstLastPara="1" vertOverflow="ellipsis" vert="horz" wrap="square" anchor="ctr" anchorCtr="1"/>
        <a:lstStyle/>
        <a:p>
          <a:pPr algn="ctr" rtl="0">
            <a:defRPr sz="1440" b="0" i="0" u="none" strike="noStrike" kern="1200" spc="0" baseline="0">
              <a:solidFill>
                <a:srgbClr val="C00000"/>
              </a:solidFill>
              <a:latin typeface="Garamond" panose="02020404030301010803"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342266331291922"/>
          <c:y val="0.16493547681539808"/>
          <c:w val="0.81600484835228926"/>
          <c:h val="0.73729593175853014"/>
        </c:manualLayout>
      </c:layout>
      <c:scatterChart>
        <c:scatterStyle val="lineMarker"/>
        <c:varyColors val="0"/>
        <c:ser>
          <c:idx val="0"/>
          <c:order val="0"/>
          <c:tx>
            <c:v>Precision 30K</c:v>
          </c:tx>
          <c:spPr>
            <a:ln w="19050" cap="rnd">
              <a:noFill/>
              <a:round/>
            </a:ln>
            <a:effectLst/>
          </c:spPr>
          <c:marker>
            <c:symbol val="square"/>
            <c:size val="5"/>
            <c:spPr>
              <a:solidFill>
                <a:schemeClr val="accent1"/>
              </a:solidFill>
              <a:ln w="9525">
                <a:solidFill>
                  <a:schemeClr val="accent1"/>
                </a:solidFill>
              </a:ln>
              <a:effectLst/>
            </c:spPr>
          </c:marker>
          <c:xVal>
            <c:numRef>
              <c:f>Sheet2!$A$59:$A$67</c:f>
              <c:numCache>
                <c:formatCode>General</c:formatCode>
                <c:ptCount val="9"/>
                <c:pt idx="0">
                  <c:v>0.42699999999999999</c:v>
                </c:pt>
                <c:pt idx="1">
                  <c:v>0.46300000000000002</c:v>
                </c:pt>
                <c:pt idx="2">
                  <c:v>0.497</c:v>
                </c:pt>
                <c:pt idx="3">
                  <c:v>0.54200000000000004</c:v>
                </c:pt>
                <c:pt idx="4">
                  <c:v>0.60299999999999998</c:v>
                </c:pt>
                <c:pt idx="5">
                  <c:v>0.68600000000000005</c:v>
                </c:pt>
                <c:pt idx="6">
                  <c:v>0.69899999999999995</c:v>
                </c:pt>
              </c:numCache>
            </c:numRef>
          </c:xVal>
          <c:yVal>
            <c:numRef>
              <c:f>Sheet2!$L$59:$L$67</c:f>
              <c:numCache>
                <c:formatCode>General</c:formatCode>
                <c:ptCount val="9"/>
                <c:pt idx="0">
                  <c:v>-7.4999999999999997E-2</c:v>
                </c:pt>
                <c:pt idx="1">
                  <c:v>-7.4999999999999997E-2</c:v>
                </c:pt>
                <c:pt idx="2">
                  <c:v>-7.8E-2</c:v>
                </c:pt>
                <c:pt idx="3">
                  <c:v>5.0999999999999997E-2</c:v>
                </c:pt>
                <c:pt idx="4">
                  <c:v>0.17199999999999999</c:v>
                </c:pt>
                <c:pt idx="5">
                  <c:v>0.29899999999999999</c:v>
                </c:pt>
                <c:pt idx="6">
                  <c:v>0.30099999999999999</c:v>
                </c:pt>
              </c:numCache>
            </c:numRef>
          </c:yVal>
          <c:smooth val="0"/>
          <c:extLst>
            <c:ext xmlns:c16="http://schemas.microsoft.com/office/drawing/2014/chart" uri="{C3380CC4-5D6E-409C-BE32-E72D297353CC}">
              <c16:uniqueId val="{00000001-745A-0A49-ACBD-3842968AC887}"/>
            </c:ext>
          </c:extLst>
        </c:ser>
        <c:ser>
          <c:idx val="1"/>
          <c:order val="1"/>
          <c:tx>
            <c:v>Precision 0.5M</c:v>
          </c:tx>
          <c:spPr>
            <a:ln w="25400" cap="rnd">
              <a:noFill/>
              <a:round/>
            </a:ln>
            <a:effectLst/>
          </c:spPr>
          <c:marker>
            <c:symbol val="diamond"/>
            <c:size val="7"/>
            <c:spPr>
              <a:solidFill>
                <a:schemeClr val="accent2"/>
              </a:solidFill>
              <a:ln w="9525">
                <a:solidFill>
                  <a:schemeClr val="accent2"/>
                </a:solidFill>
              </a:ln>
              <a:effectLst/>
            </c:spPr>
          </c:marker>
          <c:xVal>
            <c:numRef>
              <c:f>Sheet2!$B$59:$B$67</c:f>
              <c:numCache>
                <c:formatCode>General</c:formatCode>
                <c:ptCount val="9"/>
                <c:pt idx="0">
                  <c:v>0.443</c:v>
                </c:pt>
                <c:pt idx="1">
                  <c:v>0.47099999999999997</c:v>
                </c:pt>
                <c:pt idx="2">
                  <c:v>0.49399999999999999</c:v>
                </c:pt>
                <c:pt idx="3">
                  <c:v>0.52800000000000002</c:v>
                </c:pt>
                <c:pt idx="4">
                  <c:v>0.57699999999999996</c:v>
                </c:pt>
                <c:pt idx="5">
                  <c:v>0.64300000000000002</c:v>
                </c:pt>
                <c:pt idx="6">
                  <c:v>0.71799999999999997</c:v>
                </c:pt>
                <c:pt idx="7">
                  <c:v>0.76300000000000001</c:v>
                </c:pt>
                <c:pt idx="8">
                  <c:v>0.79400000000000004</c:v>
                </c:pt>
              </c:numCache>
            </c:numRef>
          </c:xVal>
          <c:yVal>
            <c:numRef>
              <c:f>Sheet2!$M$59:$M$67</c:f>
              <c:numCache>
                <c:formatCode>General</c:formatCode>
                <c:ptCount val="9"/>
                <c:pt idx="0">
                  <c:v>-0.20300000000000001</c:v>
                </c:pt>
                <c:pt idx="1">
                  <c:v>-0.16500000000000001</c:v>
                </c:pt>
                <c:pt idx="2">
                  <c:v>-0.122</c:v>
                </c:pt>
                <c:pt idx="3">
                  <c:v>-5.0000000000000001E-3</c:v>
                </c:pt>
                <c:pt idx="4">
                  <c:v>6.0999999999999999E-2</c:v>
                </c:pt>
                <c:pt idx="5">
                  <c:v>9.7000000000000003E-2</c:v>
                </c:pt>
                <c:pt idx="6">
                  <c:v>0.13700000000000001</c:v>
                </c:pt>
                <c:pt idx="7">
                  <c:v>0.16600000000000001</c:v>
                </c:pt>
                <c:pt idx="8">
                  <c:v>0.183</c:v>
                </c:pt>
              </c:numCache>
            </c:numRef>
          </c:yVal>
          <c:smooth val="0"/>
          <c:extLst>
            <c:ext xmlns:c16="http://schemas.microsoft.com/office/drawing/2014/chart" uri="{C3380CC4-5D6E-409C-BE32-E72D297353CC}">
              <c16:uniqueId val="{00000003-745A-0A49-ACBD-3842968AC887}"/>
            </c:ext>
          </c:extLst>
        </c:ser>
        <c:ser>
          <c:idx val="2"/>
          <c:order val="2"/>
          <c:tx>
            <c:v>Precision 1M</c:v>
          </c:tx>
          <c:spPr>
            <a:ln w="25400" cap="rnd">
              <a:noFill/>
              <a:round/>
            </a:ln>
            <a:effectLst/>
          </c:spPr>
          <c:marker>
            <c:symbol val="circle"/>
            <c:size val="5"/>
            <c:spPr>
              <a:solidFill>
                <a:schemeClr val="accent3"/>
              </a:solidFill>
              <a:ln w="9525">
                <a:solidFill>
                  <a:schemeClr val="accent3"/>
                </a:solidFill>
              </a:ln>
              <a:effectLst/>
            </c:spPr>
          </c:marker>
          <c:xVal>
            <c:numRef>
              <c:f>Sheet2!$C$59:$C$67</c:f>
              <c:numCache>
                <c:formatCode>General</c:formatCode>
                <c:ptCount val="9"/>
                <c:pt idx="0">
                  <c:v>0.41799999999999998</c:v>
                </c:pt>
                <c:pt idx="1">
                  <c:v>0.45900000000000002</c:v>
                </c:pt>
                <c:pt idx="2">
                  <c:v>0.49</c:v>
                </c:pt>
                <c:pt idx="3">
                  <c:v>0.52700000000000002</c:v>
                </c:pt>
                <c:pt idx="4">
                  <c:v>0.57699999999999996</c:v>
                </c:pt>
                <c:pt idx="5">
                  <c:v>0.64200000000000002</c:v>
                </c:pt>
                <c:pt idx="6">
                  <c:v>0.71699999999999997</c:v>
                </c:pt>
                <c:pt idx="7">
                  <c:v>0.76100000000000001</c:v>
                </c:pt>
                <c:pt idx="8">
                  <c:v>0.79</c:v>
                </c:pt>
              </c:numCache>
            </c:numRef>
          </c:xVal>
          <c:yVal>
            <c:numRef>
              <c:f>Sheet2!$N$59:$N$67</c:f>
              <c:numCache>
                <c:formatCode>General</c:formatCode>
                <c:ptCount val="9"/>
                <c:pt idx="0">
                  <c:v>-0.23400000000000001</c:v>
                </c:pt>
                <c:pt idx="1">
                  <c:v>-0.16400000000000001</c:v>
                </c:pt>
                <c:pt idx="2">
                  <c:v>-0.108</c:v>
                </c:pt>
                <c:pt idx="3">
                  <c:v>-0.03</c:v>
                </c:pt>
                <c:pt idx="4">
                  <c:v>3.3000000000000002E-2</c:v>
                </c:pt>
                <c:pt idx="5">
                  <c:v>7.3999999999999996E-2</c:v>
                </c:pt>
                <c:pt idx="6">
                  <c:v>0.11799999999999999</c:v>
                </c:pt>
                <c:pt idx="7">
                  <c:v>0.14899999999999999</c:v>
                </c:pt>
                <c:pt idx="8">
                  <c:v>0.159</c:v>
                </c:pt>
              </c:numCache>
            </c:numRef>
          </c:yVal>
          <c:smooth val="0"/>
          <c:extLst>
            <c:ext xmlns:c16="http://schemas.microsoft.com/office/drawing/2014/chart" uri="{C3380CC4-5D6E-409C-BE32-E72D297353CC}">
              <c16:uniqueId val="{00000005-745A-0A49-ACBD-3842968AC887}"/>
            </c:ext>
          </c:extLst>
        </c:ser>
        <c:ser>
          <c:idx val="3"/>
          <c:order val="3"/>
          <c:tx>
            <c:v>Precision 4.5M</c:v>
          </c:tx>
          <c:spPr>
            <a:ln w="25400" cap="rnd">
              <a:noFill/>
              <a:round/>
            </a:ln>
            <a:effectLst/>
          </c:spPr>
          <c:marker>
            <c:symbol val="triangle"/>
            <c:size val="5"/>
            <c:spPr>
              <a:solidFill>
                <a:schemeClr val="accent4"/>
              </a:solidFill>
              <a:ln w="9525">
                <a:solidFill>
                  <a:schemeClr val="accent4"/>
                </a:solidFill>
              </a:ln>
              <a:effectLst/>
            </c:spPr>
          </c:marker>
          <c:xVal>
            <c:numRef>
              <c:f>Sheet2!$D$59:$D$67</c:f>
              <c:numCache>
                <c:formatCode>General</c:formatCode>
                <c:ptCount val="9"/>
                <c:pt idx="0">
                  <c:v>0.41799999999999998</c:v>
                </c:pt>
                <c:pt idx="1">
                  <c:v>0.45900000000000002</c:v>
                </c:pt>
                <c:pt idx="2">
                  <c:v>0.49</c:v>
                </c:pt>
                <c:pt idx="3">
                  <c:v>0.52700000000000002</c:v>
                </c:pt>
                <c:pt idx="4">
                  <c:v>0.57699999999999996</c:v>
                </c:pt>
                <c:pt idx="5">
                  <c:v>0.64300000000000002</c:v>
                </c:pt>
                <c:pt idx="6">
                  <c:v>0.71599999999999997</c:v>
                </c:pt>
                <c:pt idx="7">
                  <c:v>0.75900000000000001</c:v>
                </c:pt>
                <c:pt idx="8">
                  <c:v>0.78800000000000003</c:v>
                </c:pt>
              </c:numCache>
            </c:numRef>
          </c:xVal>
          <c:yVal>
            <c:numRef>
              <c:f>Sheet2!$O$59:$O$67</c:f>
              <c:numCache>
                <c:formatCode>General</c:formatCode>
                <c:ptCount val="9"/>
                <c:pt idx="0">
                  <c:v>-0.20899999999999999</c:v>
                </c:pt>
                <c:pt idx="1">
                  <c:v>-0.154</c:v>
                </c:pt>
                <c:pt idx="2">
                  <c:v>-9.6000000000000002E-2</c:v>
                </c:pt>
                <c:pt idx="3">
                  <c:v>-2.9000000000000001E-2</c:v>
                </c:pt>
                <c:pt idx="4">
                  <c:v>3.1E-2</c:v>
                </c:pt>
                <c:pt idx="5">
                  <c:v>6.4000000000000001E-2</c:v>
                </c:pt>
                <c:pt idx="6">
                  <c:v>0.112</c:v>
                </c:pt>
                <c:pt idx="7">
                  <c:v>0.14299999999999999</c:v>
                </c:pt>
                <c:pt idx="8">
                  <c:v>0.16200000000000001</c:v>
                </c:pt>
              </c:numCache>
            </c:numRef>
          </c:yVal>
          <c:smooth val="0"/>
          <c:extLst>
            <c:ext xmlns:c16="http://schemas.microsoft.com/office/drawing/2014/chart" uri="{C3380CC4-5D6E-409C-BE32-E72D297353CC}">
              <c16:uniqueId val="{00000007-745A-0A49-ACBD-3842968AC887}"/>
            </c:ext>
          </c:extLst>
        </c:ser>
        <c:ser>
          <c:idx val="4"/>
          <c:order val="4"/>
          <c:tx>
            <c:v>Recall 30K</c:v>
          </c:tx>
          <c:spPr>
            <a:ln w="25400" cap="rnd">
              <a:noFill/>
              <a:round/>
            </a:ln>
            <a:effectLst/>
          </c:spPr>
          <c:marker>
            <c:symbol val="dash"/>
            <c:size val="10"/>
            <c:spPr>
              <a:solidFill>
                <a:schemeClr val="accent5"/>
              </a:solidFill>
              <a:ln w="9525">
                <a:solidFill>
                  <a:schemeClr val="accent5"/>
                </a:solidFill>
              </a:ln>
              <a:effectLst/>
            </c:spPr>
          </c:marker>
          <c:xVal>
            <c:numRef>
              <c:f>Sheet2!$A$59:$A$67</c:f>
              <c:numCache>
                <c:formatCode>General</c:formatCode>
                <c:ptCount val="9"/>
                <c:pt idx="0">
                  <c:v>0.42699999999999999</c:v>
                </c:pt>
                <c:pt idx="1">
                  <c:v>0.46300000000000002</c:v>
                </c:pt>
                <c:pt idx="2">
                  <c:v>0.497</c:v>
                </c:pt>
                <c:pt idx="3">
                  <c:v>0.54200000000000004</c:v>
                </c:pt>
                <c:pt idx="4">
                  <c:v>0.60299999999999998</c:v>
                </c:pt>
                <c:pt idx="5">
                  <c:v>0.68600000000000005</c:v>
                </c:pt>
                <c:pt idx="6">
                  <c:v>0.69899999999999995</c:v>
                </c:pt>
              </c:numCache>
            </c:numRef>
          </c:xVal>
          <c:yVal>
            <c:numRef>
              <c:f>Sheet2!$W$59:$W$67</c:f>
              <c:numCache>
                <c:formatCode>General</c:formatCode>
                <c:ptCount val="9"/>
                <c:pt idx="0">
                  <c:v>-0.19500000000000001</c:v>
                </c:pt>
                <c:pt idx="1">
                  <c:v>-0.17399999999999999</c:v>
                </c:pt>
                <c:pt idx="2">
                  <c:v>-0.20499999999999999</c:v>
                </c:pt>
                <c:pt idx="3">
                  <c:v>-0.223</c:v>
                </c:pt>
                <c:pt idx="4">
                  <c:v>-0.28000000000000003</c:v>
                </c:pt>
                <c:pt idx="5">
                  <c:v>-0.34399999999999997</c:v>
                </c:pt>
                <c:pt idx="6">
                  <c:v>-0.35899999999999999</c:v>
                </c:pt>
                <c:pt idx="7">
                  <c:v>0</c:v>
                </c:pt>
                <c:pt idx="8">
                  <c:v>0</c:v>
                </c:pt>
              </c:numCache>
            </c:numRef>
          </c:yVal>
          <c:smooth val="0"/>
          <c:extLst>
            <c:ext xmlns:c16="http://schemas.microsoft.com/office/drawing/2014/chart" uri="{C3380CC4-5D6E-409C-BE32-E72D297353CC}">
              <c16:uniqueId val="{00000009-745A-0A49-ACBD-3842968AC887}"/>
            </c:ext>
          </c:extLst>
        </c:ser>
        <c:ser>
          <c:idx val="5"/>
          <c:order val="5"/>
          <c:tx>
            <c:v>Recall 0.5M</c:v>
          </c:tx>
          <c:spPr>
            <a:ln w="25400" cap="rnd">
              <a:noFill/>
              <a:round/>
            </a:ln>
            <a:effectLst/>
          </c:spPr>
          <c:marker>
            <c:symbol val="star"/>
            <c:size val="5"/>
            <c:spPr>
              <a:noFill/>
              <a:ln w="9525">
                <a:solidFill>
                  <a:schemeClr val="accent6"/>
                </a:solidFill>
              </a:ln>
              <a:effectLst/>
            </c:spPr>
          </c:marker>
          <c:xVal>
            <c:numRef>
              <c:f>Sheet2!$B$59:$B$67</c:f>
              <c:numCache>
                <c:formatCode>General</c:formatCode>
                <c:ptCount val="9"/>
                <c:pt idx="0">
                  <c:v>0.443</c:v>
                </c:pt>
                <c:pt idx="1">
                  <c:v>0.47099999999999997</c:v>
                </c:pt>
                <c:pt idx="2">
                  <c:v>0.49399999999999999</c:v>
                </c:pt>
                <c:pt idx="3">
                  <c:v>0.52800000000000002</c:v>
                </c:pt>
                <c:pt idx="4">
                  <c:v>0.57699999999999996</c:v>
                </c:pt>
                <c:pt idx="5">
                  <c:v>0.64300000000000002</c:v>
                </c:pt>
                <c:pt idx="6">
                  <c:v>0.71799999999999997</c:v>
                </c:pt>
                <c:pt idx="7">
                  <c:v>0.76300000000000001</c:v>
                </c:pt>
                <c:pt idx="8">
                  <c:v>0.79400000000000004</c:v>
                </c:pt>
              </c:numCache>
            </c:numRef>
          </c:xVal>
          <c:yVal>
            <c:numRef>
              <c:f>Sheet2!$X$59:$X$67</c:f>
              <c:numCache>
                <c:formatCode>General</c:formatCode>
                <c:ptCount val="9"/>
                <c:pt idx="0">
                  <c:v>-0.20899999999999999</c:v>
                </c:pt>
                <c:pt idx="1">
                  <c:v>-0.156</c:v>
                </c:pt>
                <c:pt idx="2">
                  <c:v>-0.17</c:v>
                </c:pt>
                <c:pt idx="3">
                  <c:v>-0.128</c:v>
                </c:pt>
                <c:pt idx="4">
                  <c:v>-0.16</c:v>
                </c:pt>
                <c:pt idx="5">
                  <c:v>-0.17399999999999999</c:v>
                </c:pt>
                <c:pt idx="6">
                  <c:v>-0.16500000000000001</c:v>
                </c:pt>
                <c:pt idx="7">
                  <c:v>-0.18</c:v>
                </c:pt>
                <c:pt idx="8">
                  <c:v>-0.192</c:v>
                </c:pt>
              </c:numCache>
            </c:numRef>
          </c:yVal>
          <c:smooth val="0"/>
          <c:extLst>
            <c:ext xmlns:c16="http://schemas.microsoft.com/office/drawing/2014/chart" uri="{C3380CC4-5D6E-409C-BE32-E72D297353CC}">
              <c16:uniqueId val="{0000000B-745A-0A49-ACBD-3842968AC887}"/>
            </c:ext>
          </c:extLst>
        </c:ser>
        <c:ser>
          <c:idx val="6"/>
          <c:order val="6"/>
          <c:tx>
            <c:v>Recall 1M</c:v>
          </c:tx>
          <c:spPr>
            <a:ln w="25400" cap="rnd">
              <a:noFill/>
              <a:round/>
            </a:ln>
            <a:effectLst/>
          </c:spPr>
          <c:marker>
            <c:symbol val="triangle"/>
            <c:size val="5"/>
            <c:spPr>
              <a:solidFill>
                <a:schemeClr val="accent1">
                  <a:lumMod val="60000"/>
                </a:schemeClr>
              </a:solidFill>
              <a:ln w="9525">
                <a:noFill/>
              </a:ln>
              <a:effectLst/>
            </c:spPr>
          </c:marker>
          <c:xVal>
            <c:numRef>
              <c:f>Sheet2!$C$59:$C$67</c:f>
              <c:numCache>
                <c:formatCode>General</c:formatCode>
                <c:ptCount val="9"/>
                <c:pt idx="0">
                  <c:v>0.41799999999999998</c:v>
                </c:pt>
                <c:pt idx="1">
                  <c:v>0.45900000000000002</c:v>
                </c:pt>
                <c:pt idx="2">
                  <c:v>0.49</c:v>
                </c:pt>
                <c:pt idx="3">
                  <c:v>0.52700000000000002</c:v>
                </c:pt>
                <c:pt idx="4">
                  <c:v>0.57699999999999996</c:v>
                </c:pt>
                <c:pt idx="5">
                  <c:v>0.64200000000000002</c:v>
                </c:pt>
                <c:pt idx="6">
                  <c:v>0.71699999999999997</c:v>
                </c:pt>
                <c:pt idx="7">
                  <c:v>0.76100000000000001</c:v>
                </c:pt>
                <c:pt idx="8">
                  <c:v>0.79</c:v>
                </c:pt>
              </c:numCache>
            </c:numRef>
          </c:xVal>
          <c:yVal>
            <c:numRef>
              <c:f>Sheet2!$Y$59:$Y$67</c:f>
              <c:numCache>
                <c:formatCode>General</c:formatCode>
                <c:ptCount val="9"/>
                <c:pt idx="0">
                  <c:v>-0.23499999999999999</c:v>
                </c:pt>
                <c:pt idx="1">
                  <c:v>-0.155</c:v>
                </c:pt>
                <c:pt idx="2">
                  <c:v>-0.14599999999999999</c:v>
                </c:pt>
                <c:pt idx="3">
                  <c:v>-0.14399999999999999</c:v>
                </c:pt>
                <c:pt idx="4">
                  <c:v>-0.158</c:v>
                </c:pt>
                <c:pt idx="5">
                  <c:v>-0.16400000000000001</c:v>
                </c:pt>
                <c:pt idx="6">
                  <c:v>-0.151</c:v>
                </c:pt>
                <c:pt idx="7">
                  <c:v>-0.14699999999999999</c:v>
                </c:pt>
                <c:pt idx="8">
                  <c:v>-0.17</c:v>
                </c:pt>
              </c:numCache>
            </c:numRef>
          </c:yVal>
          <c:smooth val="0"/>
          <c:extLst>
            <c:ext xmlns:c16="http://schemas.microsoft.com/office/drawing/2014/chart" uri="{C3380CC4-5D6E-409C-BE32-E72D297353CC}">
              <c16:uniqueId val="{0000000D-745A-0A49-ACBD-3842968AC887}"/>
            </c:ext>
          </c:extLst>
        </c:ser>
        <c:ser>
          <c:idx val="7"/>
          <c:order val="7"/>
          <c:tx>
            <c:v>Recall 4.5M</c:v>
          </c:tx>
          <c:spPr>
            <a:ln w="25400" cap="rnd">
              <a:noFill/>
              <a:round/>
            </a:ln>
            <a:effectLst/>
          </c:spPr>
          <c:marker>
            <c:symbol val="x"/>
            <c:size val="5"/>
            <c:spPr>
              <a:noFill/>
              <a:ln w="9525">
                <a:solidFill>
                  <a:schemeClr val="accent2">
                    <a:lumMod val="60000"/>
                  </a:schemeClr>
                </a:solidFill>
              </a:ln>
              <a:effectLst/>
            </c:spPr>
          </c:marker>
          <c:xVal>
            <c:numRef>
              <c:f>Sheet2!$D$59:$D$67</c:f>
              <c:numCache>
                <c:formatCode>General</c:formatCode>
                <c:ptCount val="9"/>
                <c:pt idx="0">
                  <c:v>0.41799999999999998</c:v>
                </c:pt>
                <c:pt idx="1">
                  <c:v>0.45900000000000002</c:v>
                </c:pt>
                <c:pt idx="2">
                  <c:v>0.49</c:v>
                </c:pt>
                <c:pt idx="3">
                  <c:v>0.52700000000000002</c:v>
                </c:pt>
                <c:pt idx="4">
                  <c:v>0.57699999999999996</c:v>
                </c:pt>
                <c:pt idx="5">
                  <c:v>0.64300000000000002</c:v>
                </c:pt>
                <c:pt idx="6">
                  <c:v>0.71599999999999997</c:v>
                </c:pt>
                <c:pt idx="7">
                  <c:v>0.75900000000000001</c:v>
                </c:pt>
                <c:pt idx="8">
                  <c:v>0.78800000000000003</c:v>
                </c:pt>
              </c:numCache>
            </c:numRef>
          </c:xVal>
          <c:yVal>
            <c:numRef>
              <c:f>Sheet2!$Z$59:$Z$67</c:f>
              <c:numCache>
                <c:formatCode>General</c:formatCode>
                <c:ptCount val="9"/>
                <c:pt idx="0">
                  <c:v>-0.23599999999999999</c:v>
                </c:pt>
                <c:pt idx="1">
                  <c:v>-0.13400000000000001</c:v>
                </c:pt>
                <c:pt idx="2">
                  <c:v>-0.13900000000000001</c:v>
                </c:pt>
                <c:pt idx="3">
                  <c:v>-0.13800000000000001</c:v>
                </c:pt>
                <c:pt idx="4">
                  <c:v>-0.154</c:v>
                </c:pt>
                <c:pt idx="5">
                  <c:v>-0.16600000000000001</c:v>
                </c:pt>
                <c:pt idx="6">
                  <c:v>-0.13800000000000001</c:v>
                </c:pt>
                <c:pt idx="7">
                  <c:v>-0.13200000000000001</c:v>
                </c:pt>
                <c:pt idx="8">
                  <c:v>-0.13200000000000001</c:v>
                </c:pt>
              </c:numCache>
            </c:numRef>
          </c:yVal>
          <c:smooth val="0"/>
          <c:extLst>
            <c:ext xmlns:c16="http://schemas.microsoft.com/office/drawing/2014/chart" uri="{C3380CC4-5D6E-409C-BE32-E72D297353CC}">
              <c16:uniqueId val="{0000000F-745A-0A49-ACBD-3842968AC887}"/>
            </c:ext>
          </c:extLst>
        </c:ser>
        <c:dLbls>
          <c:showLegendKey val="0"/>
          <c:showVal val="0"/>
          <c:showCatName val="0"/>
          <c:showSerName val="0"/>
          <c:showPercent val="0"/>
          <c:showBubbleSize val="0"/>
        </c:dLbls>
        <c:axId val="1826748111"/>
        <c:axId val="1826717599"/>
      </c:scatterChart>
      <c:valAx>
        <c:axId val="1826748111"/>
        <c:scaling>
          <c:orientation val="minMax"/>
          <c:min val="0.35000000000000003"/>
        </c:scaling>
        <c:delete val="0"/>
        <c:axPos val="b"/>
        <c:majorGridlines>
          <c:spPr>
            <a:ln w="9525" cap="flat" cmpd="sng" algn="ctr">
              <a:solidFill>
                <a:schemeClr val="bg1">
                  <a:lumMod val="95000"/>
                </a:schemeClr>
              </a:solidFill>
              <a:round/>
            </a:ln>
            <a:effectLst/>
          </c:spPr>
        </c:majorGridlines>
        <c:title>
          <c:tx>
            <c:rich>
              <a:bodyPr rot="0" spcFirstLastPara="1" vertOverflow="ellipsis" vert="horz" wrap="square" anchor="ctr" anchorCtr="1"/>
              <a:lstStyle/>
              <a:p>
                <a:pPr>
                  <a:defRPr sz="1200" b="0" i="0" u="none" strike="noStrike" kern="1200" baseline="0">
                    <a:solidFill>
                      <a:srgbClr val="C00000"/>
                    </a:solidFill>
                    <a:latin typeface="Garamond" panose="02020404030301010803" pitchFamily="18" charset="0"/>
                    <a:ea typeface="+mn-ea"/>
                    <a:cs typeface="Times New Roman" panose="02020603050405020304" pitchFamily="18" charset="0"/>
                  </a:defRPr>
                </a:pPr>
                <a:r>
                  <a:rPr lang="en-US">
                    <a:solidFill>
                      <a:srgbClr val="C00000"/>
                    </a:solidFill>
                  </a:rPr>
                  <a:t>Class Imbalance (D)</a:t>
                </a:r>
              </a:p>
            </c:rich>
          </c:tx>
          <c:overlay val="0"/>
          <c:spPr>
            <a:noFill/>
            <a:ln>
              <a:noFill/>
            </a:ln>
            <a:effectLst/>
          </c:spPr>
          <c:txPr>
            <a:bodyPr rot="0" spcFirstLastPara="1" vertOverflow="ellipsis" vert="horz" wrap="square" anchor="ctr" anchorCtr="1"/>
            <a:lstStyle/>
            <a:p>
              <a:pPr>
                <a:defRPr sz="1200" b="0" i="0" u="none" strike="noStrike" kern="1200" baseline="0">
                  <a:solidFill>
                    <a:srgbClr val="C00000"/>
                  </a:solidFill>
                  <a:latin typeface="Garamond" panose="02020404030301010803" pitchFamily="18" charset="0"/>
                  <a:ea typeface="+mn-ea"/>
                  <a:cs typeface="Times New Roman" panose="02020603050405020304" pitchFamily="18" charset="0"/>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crossAx val="1826717599"/>
        <c:crosses val="autoZero"/>
        <c:crossBetween val="midCat"/>
      </c:valAx>
      <c:valAx>
        <c:axId val="1826717599"/>
        <c:scaling>
          <c:orientation val="minMax"/>
        </c:scaling>
        <c:delete val="0"/>
        <c:axPos val="l"/>
        <c:majorGridlines>
          <c:spPr>
            <a:ln w="9525" cap="flat" cmpd="sng" algn="ctr">
              <a:solidFill>
                <a:schemeClr val="bg2">
                  <a:lumMod val="90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r>
                  <a:rPr lang="en-US" b="1" dirty="0"/>
                  <a:t>Pearson Correlation Coefficient</a:t>
                </a:r>
                <a:r>
                  <a:rPr lang="en-US" dirty="0"/>
                  <a:t> </a:t>
                </a:r>
              </a:p>
              <a:p>
                <a:pPr>
                  <a:defRPr/>
                </a:pPr>
                <a:r>
                  <a:rPr lang="en-US" dirty="0"/>
                  <a:t>with Class Rank </a:t>
                </a:r>
              </a:p>
            </c:rich>
          </c:tx>
          <c:layout>
            <c:manualLayout>
              <c:xMode val="edge"/>
              <c:yMode val="edge"/>
              <c:x val="1.1395343591953109E-3"/>
              <c:y val="0.27597405087517751"/>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crossAx val="1826748111"/>
        <c:crosses val="autoZero"/>
        <c:crossBetween val="midCat"/>
      </c:valAx>
      <c:spPr>
        <a:noFill/>
        <a:ln>
          <a:noFill/>
        </a:ln>
        <a:effectLst>
          <a:glow rad="101600">
            <a:schemeClr val="accent3">
              <a:satMod val="175000"/>
              <a:alpha val="40000"/>
            </a:schemeClr>
          </a:glow>
        </a:effectLst>
      </c:spPr>
    </c:plotArea>
    <c:legend>
      <c:legendPos val="t"/>
      <c:legendEntry>
        <c:idx val="0"/>
        <c:delete val="1"/>
      </c:legendEntry>
      <c:legendEntry>
        <c:idx val="1"/>
        <c:delete val="1"/>
      </c:legendEntry>
      <c:legendEntry>
        <c:idx val="2"/>
        <c:delete val="1"/>
      </c:legendEntry>
      <c:legendEntry>
        <c:idx val="3"/>
        <c:delete val="1"/>
      </c:legendEntry>
      <c:legendEntry>
        <c:idx val="4"/>
        <c:delete val="1"/>
      </c:legendEntry>
      <c:legendEntry>
        <c:idx val="5"/>
        <c:delete val="1"/>
      </c:legendEntry>
      <c:legendEntry>
        <c:idx val="6"/>
        <c:delete val="1"/>
      </c:legendEntry>
      <c:legendEntry>
        <c:idx val="7"/>
        <c:delete val="1"/>
      </c:legendEntry>
      <c:layout>
        <c:manualLayout>
          <c:xMode val="edge"/>
          <c:yMode val="edge"/>
          <c:x val="7.5838344809043608E-3"/>
          <c:y val="7.3108267716535433E-2"/>
          <c:w val="0.97342817463027831"/>
          <c:h val="8.413992871133790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2">
              <a:lumMod val="10000"/>
            </a:schemeClr>
          </a:solidFill>
          <a:latin typeface="Garamond" panose="02020404030301010803" pitchFamily="18" charset="0"/>
          <a:cs typeface="Times New Roman" panose="02020603050405020304" pitchFamily="18"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074383899201099E-2"/>
          <c:y val="0.13619826921056918"/>
          <c:w val="0.90120848399784803"/>
          <c:h val="0.75840610552954535"/>
        </c:manualLayout>
      </c:layout>
      <c:barChart>
        <c:barDir val="col"/>
        <c:grouping val="clustered"/>
        <c:varyColors val="0"/>
        <c:ser>
          <c:idx val="0"/>
          <c:order val="0"/>
          <c:tx>
            <c:strRef>
              <c:f>Sheet1!$I$12</c:f>
              <c:strCache>
                <c:ptCount val="1"/>
                <c:pt idx="0">
                  <c:v>*BLEU</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Sheet1!$H$13:$H$15</c:f>
              <c:strCache>
                <c:ptCount val="3"/>
                <c:pt idx="0">
                  <c:v>2017 (13)</c:v>
                </c:pt>
                <c:pt idx="1">
                  <c:v>2018 (14)</c:v>
                </c:pt>
                <c:pt idx="2">
                  <c:v>2019 (18)</c:v>
                </c:pt>
              </c:strCache>
            </c:strRef>
          </c:cat>
          <c:val>
            <c:numRef>
              <c:f>Sheet1!$I$13:$I$15</c:f>
              <c:numCache>
                <c:formatCode>General</c:formatCode>
                <c:ptCount val="3"/>
                <c:pt idx="0">
                  <c:v>5</c:v>
                </c:pt>
                <c:pt idx="1">
                  <c:v>1</c:v>
                </c:pt>
                <c:pt idx="2">
                  <c:v>3</c:v>
                </c:pt>
              </c:numCache>
            </c:numRef>
          </c:val>
          <c:extLst>
            <c:ext xmlns:c16="http://schemas.microsoft.com/office/drawing/2014/chart" uri="{C3380CC4-5D6E-409C-BE32-E72D297353CC}">
              <c16:uniqueId val="{00000000-F01F-AD48-8537-6446248DAEE5}"/>
            </c:ext>
          </c:extLst>
        </c:ser>
        <c:ser>
          <c:idx val="1"/>
          <c:order val="1"/>
          <c:tx>
            <c:strRef>
              <c:f>Sheet1!$J$12</c:f>
              <c:strCache>
                <c:ptCount val="1"/>
                <c:pt idx="0">
                  <c:v>BLEU</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Sheet1!$H$13:$H$15</c:f>
              <c:strCache>
                <c:ptCount val="3"/>
                <c:pt idx="0">
                  <c:v>2017 (13)</c:v>
                </c:pt>
                <c:pt idx="1">
                  <c:v>2018 (14)</c:v>
                </c:pt>
                <c:pt idx="2">
                  <c:v>2019 (18)</c:v>
                </c:pt>
              </c:strCache>
            </c:strRef>
          </c:cat>
          <c:val>
            <c:numRef>
              <c:f>Sheet1!$J$13:$J$15</c:f>
              <c:numCache>
                <c:formatCode>General</c:formatCode>
                <c:ptCount val="3"/>
                <c:pt idx="0">
                  <c:v>4</c:v>
                </c:pt>
                <c:pt idx="1">
                  <c:v>2</c:v>
                </c:pt>
                <c:pt idx="2">
                  <c:v>3</c:v>
                </c:pt>
              </c:numCache>
            </c:numRef>
          </c:val>
          <c:extLst>
            <c:ext xmlns:c16="http://schemas.microsoft.com/office/drawing/2014/chart" uri="{C3380CC4-5D6E-409C-BE32-E72D297353CC}">
              <c16:uniqueId val="{00000001-F01F-AD48-8537-6446248DAEE5}"/>
            </c:ext>
          </c:extLst>
        </c:ser>
        <c:ser>
          <c:idx val="2"/>
          <c:order val="2"/>
          <c:tx>
            <c:strRef>
              <c:f>Sheet1!$K$12</c:f>
              <c:strCache>
                <c:ptCount val="1"/>
                <c:pt idx="0">
                  <c:v>MacroF1</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000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Sheet1!$H$13:$H$15</c:f>
              <c:strCache>
                <c:ptCount val="3"/>
                <c:pt idx="0">
                  <c:v>2017 (13)</c:v>
                </c:pt>
                <c:pt idx="1">
                  <c:v>2018 (14)</c:v>
                </c:pt>
                <c:pt idx="2">
                  <c:v>2019 (18)</c:v>
                </c:pt>
              </c:strCache>
            </c:strRef>
          </c:cat>
          <c:val>
            <c:numRef>
              <c:f>Sheet1!$K$13:$K$15</c:f>
              <c:numCache>
                <c:formatCode>General</c:formatCode>
                <c:ptCount val="3"/>
                <c:pt idx="0">
                  <c:v>2</c:v>
                </c:pt>
                <c:pt idx="1">
                  <c:v>3</c:v>
                </c:pt>
                <c:pt idx="2">
                  <c:v>6</c:v>
                </c:pt>
              </c:numCache>
            </c:numRef>
          </c:val>
          <c:extLst>
            <c:ext xmlns:c16="http://schemas.microsoft.com/office/drawing/2014/chart" uri="{C3380CC4-5D6E-409C-BE32-E72D297353CC}">
              <c16:uniqueId val="{00000002-F01F-AD48-8537-6446248DAEE5}"/>
            </c:ext>
          </c:extLst>
        </c:ser>
        <c:ser>
          <c:idx val="3"/>
          <c:order val="3"/>
          <c:tx>
            <c:strRef>
              <c:f>Sheet1!$L$12</c:f>
              <c:strCache>
                <c:ptCount val="1"/>
                <c:pt idx="0">
                  <c:v>MicroF1</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Sheet1!$H$13:$H$15</c:f>
              <c:strCache>
                <c:ptCount val="3"/>
                <c:pt idx="0">
                  <c:v>2017 (13)</c:v>
                </c:pt>
                <c:pt idx="1">
                  <c:v>2018 (14)</c:v>
                </c:pt>
                <c:pt idx="2">
                  <c:v>2019 (18)</c:v>
                </c:pt>
              </c:strCache>
            </c:strRef>
          </c:cat>
          <c:val>
            <c:numRef>
              <c:f>Sheet1!$L$13:$L$15</c:f>
              <c:numCache>
                <c:formatCode>General</c:formatCode>
                <c:ptCount val="3"/>
                <c:pt idx="0">
                  <c:v>2</c:v>
                </c:pt>
                <c:pt idx="1">
                  <c:v>2</c:v>
                </c:pt>
                <c:pt idx="2">
                  <c:v>3</c:v>
                </c:pt>
              </c:numCache>
            </c:numRef>
          </c:val>
          <c:extLst>
            <c:ext xmlns:c16="http://schemas.microsoft.com/office/drawing/2014/chart" uri="{C3380CC4-5D6E-409C-BE32-E72D297353CC}">
              <c16:uniqueId val="{00000003-F01F-AD48-8537-6446248DAEE5}"/>
            </c:ext>
          </c:extLst>
        </c:ser>
        <c:ser>
          <c:idx val="4"/>
          <c:order val="4"/>
          <c:tx>
            <c:strRef>
              <c:f>Sheet1!$M$12</c:f>
              <c:strCache>
                <c:ptCount val="1"/>
                <c:pt idx="0">
                  <c:v>ChrF1</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Sheet1!$H$13:$H$15</c:f>
              <c:strCache>
                <c:ptCount val="3"/>
                <c:pt idx="0">
                  <c:v>2017 (13)</c:v>
                </c:pt>
                <c:pt idx="1">
                  <c:v>2018 (14)</c:v>
                </c:pt>
                <c:pt idx="2">
                  <c:v>2019 (18)</c:v>
                </c:pt>
              </c:strCache>
            </c:strRef>
          </c:cat>
          <c:val>
            <c:numRef>
              <c:f>Sheet1!$M$13:$M$15</c:f>
              <c:numCache>
                <c:formatCode>General</c:formatCode>
                <c:ptCount val="3"/>
                <c:pt idx="0">
                  <c:v>6</c:v>
                </c:pt>
                <c:pt idx="1">
                  <c:v>6</c:v>
                </c:pt>
                <c:pt idx="2">
                  <c:v>5</c:v>
                </c:pt>
              </c:numCache>
            </c:numRef>
          </c:val>
          <c:extLst>
            <c:ext xmlns:c16="http://schemas.microsoft.com/office/drawing/2014/chart" uri="{C3380CC4-5D6E-409C-BE32-E72D297353CC}">
              <c16:uniqueId val="{00000004-F01F-AD48-8537-6446248DAEE5}"/>
            </c:ext>
          </c:extLst>
        </c:ser>
        <c:dLbls>
          <c:dLblPos val="outEnd"/>
          <c:showLegendKey val="0"/>
          <c:showVal val="1"/>
          <c:showCatName val="0"/>
          <c:showSerName val="0"/>
          <c:showPercent val="0"/>
          <c:showBubbleSize val="0"/>
        </c:dLbls>
        <c:gapWidth val="219"/>
        <c:overlap val="-27"/>
        <c:axId val="1784184928"/>
        <c:axId val="1784017184"/>
      </c:barChart>
      <c:catAx>
        <c:axId val="178418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84017184"/>
        <c:crosses val="autoZero"/>
        <c:auto val="1"/>
        <c:lblAlgn val="ctr"/>
        <c:lblOffset val="100"/>
        <c:noMultiLvlLbl val="0"/>
      </c:catAx>
      <c:valAx>
        <c:axId val="1784017184"/>
        <c:scaling>
          <c:orientation val="minMax"/>
        </c:scaling>
        <c:delete val="0"/>
        <c:axPos val="l"/>
        <c:title>
          <c:tx>
            <c:rich>
              <a:bodyPr rot="-54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r>
                  <a:rPr lang="en-US"/>
                  <a:t>Wins</a:t>
                </a:r>
              </a:p>
            </c:rich>
          </c:tx>
          <c:overlay val="0"/>
          <c:spPr>
            <a:noFill/>
            <a:ln>
              <a:noFill/>
            </a:ln>
            <a:effectLst/>
          </c:spPr>
          <c:txPr>
            <a:bodyPr rot="-54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84184928"/>
        <c:crosses val="autoZero"/>
        <c:crossBetween val="between"/>
        <c:majorUnit val="1"/>
        <c:minorUnit val="0.5"/>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334733158355204"/>
          <c:y val="0.1614311966051889"/>
          <c:w val="0.86609711286089242"/>
          <c:h val="0.70717084011715881"/>
        </c:manualLayout>
      </c:layout>
      <c:barChart>
        <c:barDir val="col"/>
        <c:grouping val="clustered"/>
        <c:varyColors val="0"/>
        <c:ser>
          <c:idx val="0"/>
          <c:order val="0"/>
          <c:tx>
            <c:strRef>
              <c:f>Sheet1!$T$16</c:f>
              <c:strCache>
                <c:ptCount val="1"/>
                <c:pt idx="0">
                  <c:v>BLEU</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Sheet1!$T$17:$T$19</c:f>
              <c:numCache>
                <c:formatCode>0.00</c:formatCode>
                <c:ptCount val="3"/>
                <c:pt idx="0">
                  <c:v>0.27300000000000002</c:v>
                </c:pt>
                <c:pt idx="1">
                  <c:v>0.51900000000000002</c:v>
                </c:pt>
                <c:pt idx="2">
                  <c:v>0.183</c:v>
                </c:pt>
              </c:numCache>
            </c:numRef>
          </c:val>
          <c:extLst>
            <c:ext xmlns:c16="http://schemas.microsoft.com/office/drawing/2014/chart" uri="{C3380CC4-5D6E-409C-BE32-E72D297353CC}">
              <c16:uniqueId val="{00000000-49E8-5C47-9C0E-25DC8989D161}"/>
            </c:ext>
          </c:extLst>
        </c:ser>
        <c:ser>
          <c:idx val="1"/>
          <c:order val="1"/>
          <c:tx>
            <c:strRef>
              <c:f>Sheet1!$U$16</c:f>
              <c:strCache>
                <c:ptCount val="1"/>
                <c:pt idx="0">
                  <c:v>MacroF1</c:v>
                </c:pt>
              </c:strCache>
            </c:strRef>
          </c:tx>
          <c:spPr>
            <a:solidFill>
              <a:schemeClr val="accent2"/>
            </a:solidFill>
            <a:ln>
              <a:noFill/>
            </a:ln>
            <a:effectLst/>
          </c:spPr>
          <c:invertIfNegative val="0"/>
          <c:dLbls>
            <c:dLbl>
              <c:idx val="0"/>
              <c:layout>
                <c:manualLayout>
                  <c:x val="-6.1546476373361761E-3"/>
                  <c:y val="1.0436017352823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E97-674B-ACAC-A2D560B0BA86}"/>
                </c:ext>
              </c:extLst>
            </c:dLbl>
            <c:dLbl>
              <c:idx val="2"/>
              <c:layout>
                <c:manualLayout>
                  <c:x val="-1.944444444444444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9E8-5C47-9C0E-25DC8989D161}"/>
                </c:ext>
              </c:extLst>
            </c:dLbl>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Sheet1!$U$17:$U$19</c:f>
              <c:numCache>
                <c:formatCode>0.00</c:formatCode>
                <c:ptCount val="3"/>
                <c:pt idx="0">
                  <c:v>0.45500000000000002</c:v>
                </c:pt>
                <c:pt idx="1">
                  <c:v>0.63700000000000001</c:v>
                </c:pt>
                <c:pt idx="2">
                  <c:v>0.42599999999999999</c:v>
                </c:pt>
              </c:numCache>
            </c:numRef>
          </c:val>
          <c:extLst>
            <c:ext xmlns:c16="http://schemas.microsoft.com/office/drawing/2014/chart" uri="{C3380CC4-5D6E-409C-BE32-E72D297353CC}">
              <c16:uniqueId val="{00000002-49E8-5C47-9C0E-25DC8989D161}"/>
            </c:ext>
          </c:extLst>
        </c:ser>
        <c:ser>
          <c:idx val="2"/>
          <c:order val="2"/>
          <c:tx>
            <c:strRef>
              <c:f>Sheet1!$V$16</c:f>
              <c:strCache>
                <c:ptCount val="1"/>
                <c:pt idx="0">
                  <c:v>MicroF1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Sheet1!$V$17:$V$19</c:f>
              <c:numCache>
                <c:formatCode>0.00</c:formatCode>
                <c:ptCount val="3"/>
                <c:pt idx="0">
                  <c:v>0.41799999999999998</c:v>
                </c:pt>
                <c:pt idx="1">
                  <c:v>0.52300000000000002</c:v>
                </c:pt>
                <c:pt idx="2">
                  <c:v>0.25700000000000001</c:v>
                </c:pt>
              </c:numCache>
            </c:numRef>
          </c:val>
          <c:extLst>
            <c:ext xmlns:c16="http://schemas.microsoft.com/office/drawing/2014/chart" uri="{C3380CC4-5D6E-409C-BE32-E72D297353CC}">
              <c16:uniqueId val="{00000003-49E8-5C47-9C0E-25DC8989D161}"/>
            </c:ext>
          </c:extLst>
        </c:ser>
        <c:ser>
          <c:idx val="3"/>
          <c:order val="3"/>
          <c:tx>
            <c:strRef>
              <c:f>Sheet1!$W$16</c:f>
              <c:strCache>
                <c:ptCount val="1"/>
                <c:pt idx="0">
                  <c:v>ChrF1</c:v>
                </c:pt>
              </c:strCache>
            </c:strRef>
          </c:tx>
          <c:spPr>
            <a:solidFill>
              <a:schemeClr val="accent4"/>
            </a:solidFill>
            <a:ln>
              <a:noFill/>
            </a:ln>
            <a:effectLst/>
          </c:spPr>
          <c:invertIfNegative val="0"/>
          <c:dLbls>
            <c:dLbl>
              <c:idx val="0"/>
              <c:layout>
                <c:manualLayout>
                  <c:x val="5.2150946367939821E-3"/>
                  <c:y val="1.032645286617958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9E8-5C47-9C0E-25DC8989D161}"/>
                </c:ext>
              </c:extLst>
            </c:dLbl>
            <c:dLbl>
              <c:idx val="1"/>
              <c:layout>
                <c:manualLayout>
                  <c:x val="-1.2396526501029428E-3"/>
                  <c:y val="1.7053438434893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9E8-5C47-9C0E-25DC8989D161}"/>
                </c:ext>
              </c:extLst>
            </c:dLbl>
            <c:dLbl>
              <c:idx val="2"/>
              <c:layout>
                <c:manualLayout>
                  <c:x val="-6.1546476373361761E-3"/>
                  <c:y val="6.957344901882263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E97-674B-ACAC-A2D560B0BA86}"/>
                </c:ext>
              </c:extLst>
            </c:dLbl>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Sheet1!$W$17:$W$19</c:f>
              <c:numCache>
                <c:formatCode>0.00</c:formatCode>
                <c:ptCount val="3"/>
                <c:pt idx="0">
                  <c:v>0.41799999999999998</c:v>
                </c:pt>
                <c:pt idx="1">
                  <c:v>0.48199999999999998</c:v>
                </c:pt>
                <c:pt idx="2">
                  <c:v>0.33</c:v>
                </c:pt>
              </c:numCache>
            </c:numRef>
          </c:val>
          <c:extLst>
            <c:ext xmlns:c16="http://schemas.microsoft.com/office/drawing/2014/chart" uri="{C3380CC4-5D6E-409C-BE32-E72D297353CC}">
              <c16:uniqueId val="{00000006-49E8-5C47-9C0E-25DC8989D161}"/>
            </c:ext>
          </c:extLst>
        </c:ser>
        <c:ser>
          <c:idx val="4"/>
          <c:order val="4"/>
          <c:tx>
            <c:strRef>
              <c:f>Sheet1!$X$16</c:f>
              <c:strCache>
                <c:ptCount val="1"/>
                <c:pt idx="0">
                  <c:v>BLEURTMean</c:v>
                </c:pt>
              </c:strCache>
            </c:strRef>
          </c:tx>
          <c:spPr>
            <a:solidFill>
              <a:schemeClr val="accent5"/>
            </a:solidFill>
            <a:ln>
              <a:noFill/>
            </a:ln>
            <a:effectLst/>
          </c:spPr>
          <c:invertIfNegative val="0"/>
          <c:dLbls>
            <c:dLbl>
              <c:idx val="0"/>
              <c:layout>
                <c:manualLayout>
                  <c:x val="8.033753638420453E-3"/>
                  <c:y val="1.05729729611280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E8-5C47-9C0E-25DC8989D161}"/>
                </c:ext>
              </c:extLst>
            </c:dLbl>
            <c:dLbl>
              <c:idx val="1"/>
              <c:layout>
                <c:manualLayout>
                  <c:x val="4.915479605157546E-3"/>
                  <c:y val="1.174531296821698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E8-5C47-9C0E-25DC8989D161}"/>
                </c:ext>
              </c:extLst>
            </c:dLbl>
            <c:dLbl>
              <c:idx val="2"/>
              <c:layout>
                <c:manualLayout>
                  <c:x val="-5.9910890879199066E-4"/>
                  <c:y val="1.104957847802812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9E8-5C47-9C0E-25DC8989D161}"/>
                </c:ext>
              </c:extLst>
            </c:dLbl>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Sheet1!$X$17:$X$19</c:f>
              <c:numCache>
                <c:formatCode>0.00</c:formatCode>
                <c:ptCount val="3"/>
                <c:pt idx="0">
                  <c:v>0.41799999999999998</c:v>
                </c:pt>
                <c:pt idx="1">
                  <c:v>0.53600000000000003</c:v>
                </c:pt>
                <c:pt idx="2">
                  <c:v>0.29399999999999998</c:v>
                </c:pt>
              </c:numCache>
            </c:numRef>
          </c:val>
          <c:extLst>
            <c:ext xmlns:c16="http://schemas.microsoft.com/office/drawing/2014/chart" uri="{C3380CC4-5D6E-409C-BE32-E72D297353CC}">
              <c16:uniqueId val="{0000000A-49E8-5C47-9C0E-25DC8989D161}"/>
            </c:ext>
          </c:extLst>
        </c:ser>
        <c:ser>
          <c:idx val="5"/>
          <c:order val="5"/>
          <c:tx>
            <c:strRef>
              <c:f>Sheet1!$Y$16</c:f>
              <c:strCache>
                <c:ptCount val="1"/>
                <c:pt idx="0">
                  <c:v>BLEURTMedian</c:v>
                </c:pt>
              </c:strCache>
            </c:strRef>
          </c:tx>
          <c:spPr>
            <a:solidFill>
              <a:schemeClr val="accent6"/>
            </a:solidFill>
            <a:ln>
              <a:noFill/>
            </a:ln>
            <a:effectLst/>
          </c:spPr>
          <c:invertIfNegative val="0"/>
          <c:dLbls>
            <c:dLbl>
              <c:idx val="0"/>
              <c:layout>
                <c:manualLayout>
                  <c:x val="1.6326172093882606E-2"/>
                  <c:y val="1.85185895325376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9E8-5C47-9C0E-25DC8989D161}"/>
                </c:ext>
              </c:extLst>
            </c:dLbl>
            <c:dLbl>
              <c:idx val="1"/>
              <c:layout>
                <c:manualLayout>
                  <c:x val="1.0511968548296719E-2"/>
                  <c:y val="6.489778455129781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9E8-5C47-9C0E-25DC8989D161}"/>
                </c:ext>
              </c:extLst>
            </c:dLbl>
            <c:dLbl>
              <c:idx val="2"/>
              <c:layout>
                <c:manualLayout>
                  <c:x val="1.3847957184006396E-2"/>
                  <c:y val="1.39146898037644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E97-674B-ACAC-A2D560B0BA86}"/>
                </c:ext>
              </c:extLst>
            </c:dLbl>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Sheet1!$Y$17:$Y$19</c:f>
              <c:numCache>
                <c:formatCode>0.00</c:formatCode>
                <c:ptCount val="3"/>
                <c:pt idx="0">
                  <c:v>0.40400000000000003</c:v>
                </c:pt>
                <c:pt idx="1">
                  <c:v>0.52600000000000002</c:v>
                </c:pt>
                <c:pt idx="2">
                  <c:v>0.29399999999999998</c:v>
                </c:pt>
              </c:numCache>
            </c:numRef>
          </c:val>
          <c:extLst>
            <c:ext xmlns:c16="http://schemas.microsoft.com/office/drawing/2014/chart" uri="{C3380CC4-5D6E-409C-BE32-E72D297353CC}">
              <c16:uniqueId val="{0000000D-49E8-5C47-9C0E-25DC8989D161}"/>
            </c:ext>
          </c:extLst>
        </c:ser>
        <c:dLbls>
          <c:showLegendKey val="0"/>
          <c:showVal val="1"/>
          <c:showCatName val="0"/>
          <c:showSerName val="0"/>
          <c:showPercent val="0"/>
          <c:showBubbleSize val="0"/>
        </c:dLbls>
        <c:gapWidth val="150"/>
        <c:overlap val="-25"/>
        <c:axId val="1780267056"/>
        <c:axId val="1779494288"/>
      </c:barChart>
      <c:catAx>
        <c:axId val="178026705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79494288"/>
        <c:crosses val="autoZero"/>
        <c:auto val="1"/>
        <c:lblAlgn val="ctr"/>
        <c:lblOffset val="100"/>
        <c:noMultiLvlLbl val="0"/>
      </c:catAx>
      <c:valAx>
        <c:axId val="1779494288"/>
        <c:scaling>
          <c:orientation val="minMax"/>
          <c:max val="0.8"/>
          <c:min val="0"/>
        </c:scaling>
        <c:delete val="0"/>
        <c:axPos val="l"/>
        <c:title>
          <c:tx>
            <c:rich>
              <a:bodyPr rot="-54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r>
                  <a:rPr lang="en-US"/>
                  <a:t>𝜏 with mAP</a:t>
                </a:r>
              </a:p>
            </c:rich>
          </c:tx>
          <c:overlay val="0"/>
          <c:spPr>
            <a:noFill/>
            <a:ln>
              <a:noFill/>
            </a:ln>
            <a:effectLst/>
          </c:spPr>
          <c:txPr>
            <a:bodyPr rot="-54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802670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legend>
    <c:plotVisOnly val="1"/>
    <c:dispBlanksAs val="gap"/>
    <c:showDLblsOverMax val="0"/>
  </c:chart>
  <c:spPr>
    <a:noFill/>
    <a:ln>
      <a:noFill/>
    </a:ln>
    <a:effectLst/>
  </c:spPr>
  <c:txPr>
    <a:bodyPr/>
    <a:lstStyle/>
    <a:p>
      <a:pPr>
        <a:defRPr sz="140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B97218-A3C4-C745-88A7-DCD68B2EED05}" type="doc">
      <dgm:prSet loTypeId="urn:microsoft.com/office/officeart/2005/8/layout/vList2" loCatId="list" qsTypeId="urn:microsoft.com/office/officeart/2005/8/quickstyle/simple2" qsCatId="simple" csTypeId="urn:microsoft.com/office/officeart/2005/8/colors/accent2_1" csCatId="accent2" phldr="1"/>
      <dgm:spPr/>
      <dgm:t>
        <a:bodyPr/>
        <a:lstStyle/>
        <a:p>
          <a:endParaRPr lang="en-US"/>
        </a:p>
      </dgm:t>
    </dgm:pt>
    <dgm:pt modelId="{2EE7C0B8-75A1-FE4E-B47D-EA6F90B89C47}">
      <dgm:prSet custT="1"/>
      <dgm:spPr/>
      <dgm:t>
        <a:bodyPr tIns="18288" rIns="100584" bIns="18288"/>
        <a:lstStyle/>
        <a:p>
          <a:r>
            <a:rPr lang="en-US" sz="2000" baseline="0" dirty="0">
              <a:latin typeface="Garamond" panose="02020404030301010803" pitchFamily="18" charset="0"/>
            </a:rPr>
            <a:t>I – </a:t>
          </a:r>
          <a:r>
            <a:rPr lang="en-US" sz="2400" baseline="0" dirty="0">
              <a:latin typeface="Garamond" panose="02020404030301010803" pitchFamily="18" charset="0"/>
            </a:rPr>
            <a:t>Rare words in Training</a:t>
          </a:r>
          <a:endParaRPr lang="en-US" sz="2400" dirty="0">
            <a:latin typeface="Garamond" panose="02020404030301010803" pitchFamily="18" charset="0"/>
          </a:endParaRPr>
        </a:p>
      </dgm:t>
    </dgm:pt>
    <dgm:pt modelId="{4A572848-DA42-6F48-A1FA-DC3CB28FCD8A}" type="parTrans" cxnId="{3AB81EAE-1576-854F-8315-D2128BF32025}">
      <dgm:prSet/>
      <dgm:spPr/>
      <dgm:t>
        <a:bodyPr/>
        <a:lstStyle/>
        <a:p>
          <a:endParaRPr lang="en-US" sz="2400"/>
        </a:p>
      </dgm:t>
    </dgm:pt>
    <dgm:pt modelId="{0CFB3331-19C7-7545-A49A-349EE189D97E}" type="sibTrans" cxnId="{3AB81EAE-1576-854F-8315-D2128BF32025}">
      <dgm:prSet/>
      <dgm:spPr/>
      <dgm:t>
        <a:bodyPr/>
        <a:lstStyle/>
        <a:p>
          <a:endParaRPr lang="en-US" sz="2400">
            <a:latin typeface="Garamond" panose="02020404030301010803" pitchFamily="18" charset="0"/>
          </a:endParaRPr>
        </a:p>
      </dgm:t>
    </dgm:pt>
    <dgm:pt modelId="{3BA36DA4-8CAB-3347-8431-0ADC1AD1BE0A}">
      <dgm:prSet custT="1"/>
      <dgm:spPr/>
      <dgm:t>
        <a:bodyPr tIns="18288" rIns="100584" bIns="18288"/>
        <a:lstStyle/>
        <a:p>
          <a:r>
            <a:rPr lang="en-US" sz="2000" baseline="0" dirty="0">
              <a:latin typeface="Garamond" panose="02020404030301010803" pitchFamily="18" charset="0"/>
            </a:rPr>
            <a:t>II – </a:t>
          </a:r>
          <a:r>
            <a:rPr lang="en-US" sz="2400" baseline="0" dirty="0">
              <a:latin typeface="Garamond" panose="02020404030301010803" pitchFamily="18" charset="0"/>
            </a:rPr>
            <a:t>Rare words in Evaluation</a:t>
          </a:r>
        </a:p>
      </dgm:t>
    </dgm:pt>
    <dgm:pt modelId="{D51D8007-1851-3F4E-A828-3CA98B6BAA65}" type="parTrans" cxnId="{837E8F7C-9967-0041-977C-C093424B8858}">
      <dgm:prSet/>
      <dgm:spPr/>
      <dgm:t>
        <a:bodyPr/>
        <a:lstStyle/>
        <a:p>
          <a:endParaRPr lang="en-US" sz="2400"/>
        </a:p>
      </dgm:t>
    </dgm:pt>
    <dgm:pt modelId="{34C40727-9539-CD4D-8387-5B768283CE61}" type="sibTrans" cxnId="{837E8F7C-9967-0041-977C-C093424B8858}">
      <dgm:prSet/>
      <dgm:spPr/>
      <dgm:t>
        <a:bodyPr/>
        <a:lstStyle/>
        <a:p>
          <a:endParaRPr lang="en-US" sz="2400">
            <a:latin typeface="Garamond" panose="02020404030301010803" pitchFamily="18" charset="0"/>
          </a:endParaRPr>
        </a:p>
      </dgm:t>
    </dgm:pt>
    <dgm:pt modelId="{68B43CFB-2837-5E49-996C-113054782596}">
      <dgm:prSet custT="1"/>
      <dgm:spPr/>
      <dgm:t>
        <a:bodyPr tIns="18288" rIns="100584" bIns="18288"/>
        <a:lstStyle/>
        <a:p>
          <a:r>
            <a:rPr lang="en-US" sz="2000" baseline="0" dirty="0">
              <a:latin typeface="Garamond" panose="02020404030301010803" pitchFamily="18" charset="0"/>
            </a:rPr>
            <a:t>III – </a:t>
          </a:r>
          <a:r>
            <a:rPr lang="en-US" sz="2400" dirty="0">
              <a:latin typeface="Garamond" panose="02020404030301010803" pitchFamily="18" charset="0"/>
            </a:rPr>
            <a:t>Rare Languages (500+ languages)</a:t>
          </a:r>
        </a:p>
      </dgm:t>
    </dgm:pt>
    <dgm:pt modelId="{AC7348C2-188E-3148-A30D-FB6F766FA446}" type="parTrans" cxnId="{2F62F737-3FBE-0E4F-A0F1-804FD0A0A198}">
      <dgm:prSet/>
      <dgm:spPr/>
      <dgm:t>
        <a:bodyPr/>
        <a:lstStyle/>
        <a:p>
          <a:endParaRPr lang="en-US" sz="2400"/>
        </a:p>
      </dgm:t>
    </dgm:pt>
    <dgm:pt modelId="{1AA99BE6-77F4-0440-893D-AADF58C7CCB9}" type="sibTrans" cxnId="{2F62F737-3FBE-0E4F-A0F1-804FD0A0A198}">
      <dgm:prSet/>
      <dgm:spPr/>
      <dgm:t>
        <a:bodyPr/>
        <a:lstStyle/>
        <a:p>
          <a:endParaRPr lang="en-US" sz="2400"/>
        </a:p>
      </dgm:t>
    </dgm:pt>
    <dgm:pt modelId="{87D51CCC-3F96-184A-B227-80E8BD6858F4}">
      <dgm:prSet custT="1"/>
      <dgm:spPr/>
      <dgm:t>
        <a:bodyPr anchor="ctr"/>
        <a:lstStyle/>
        <a:p>
          <a:pPr>
            <a:buFont typeface="Arial" panose="020B0604020202020204" pitchFamily="34" charset="0"/>
            <a:buNone/>
          </a:pPr>
          <a:r>
            <a:rPr lang="en-US" sz="2000" dirty="0">
              <a:latin typeface="Garamond" panose="02020404030301010803" pitchFamily="18" charset="0"/>
            </a:rPr>
            <a:t>“</a:t>
          </a:r>
          <a:r>
            <a:rPr lang="en-US" sz="2000" i="0" dirty="0">
              <a:latin typeface="Garamond" panose="02020404030301010803" pitchFamily="18" charset="0"/>
            </a:rPr>
            <a:t>Many-to-English MT Tools, Data, and Pretrained Models” </a:t>
          </a:r>
          <a:r>
            <a:rPr lang="en-US" sz="2000" b="1" dirty="0">
              <a:latin typeface="Garamond" panose="02020404030301010803" pitchFamily="18" charset="0"/>
            </a:rPr>
            <a:t>[</a:t>
          </a:r>
          <a:r>
            <a:rPr lang="en-US" sz="2000" dirty="0">
              <a:solidFill>
                <a:srgbClr val="FF0000"/>
              </a:solidFill>
              <a:latin typeface="Garamond" panose="02020404030301010803" pitchFamily="18" charset="0"/>
            </a:rPr>
            <a:t>ACL 2021 Demos</a:t>
          </a:r>
          <a:r>
            <a:rPr lang="en-US" sz="2000" b="1" dirty="0">
              <a:latin typeface="Garamond" panose="02020404030301010803" pitchFamily="18" charset="0"/>
            </a:rPr>
            <a:t>]</a:t>
          </a:r>
          <a:r>
            <a:rPr lang="en-US" sz="2000" dirty="0">
              <a:latin typeface="Garamond" panose="02020404030301010803" pitchFamily="18" charset="0"/>
            </a:rPr>
            <a:t> </a:t>
          </a:r>
          <a:endParaRPr lang="en-US" sz="2000" i="0" dirty="0">
            <a:latin typeface="Garamond" panose="02020404030301010803" pitchFamily="18" charset="0"/>
          </a:endParaRPr>
        </a:p>
      </dgm:t>
    </dgm:pt>
    <dgm:pt modelId="{119FCB81-964F-4648-B376-E42C308DD94D}" type="parTrans" cxnId="{B379708F-51F2-3144-A749-A208952E6672}">
      <dgm:prSet/>
      <dgm:spPr/>
      <dgm:t>
        <a:bodyPr/>
        <a:lstStyle/>
        <a:p>
          <a:endParaRPr lang="en-US" sz="2400"/>
        </a:p>
      </dgm:t>
    </dgm:pt>
    <dgm:pt modelId="{109439F1-9E0B-6744-982E-679F07EB5517}" type="sibTrans" cxnId="{B379708F-51F2-3144-A749-A208952E6672}">
      <dgm:prSet/>
      <dgm:spPr/>
      <dgm:t>
        <a:bodyPr/>
        <a:lstStyle/>
        <a:p>
          <a:endParaRPr lang="en-US" sz="2400"/>
        </a:p>
      </dgm:t>
    </dgm:pt>
    <dgm:pt modelId="{A10501E7-D7FE-C64E-9232-D56635FB8B3D}">
      <dgm:prSet custT="1"/>
      <dgm:spPr/>
      <dgm:t>
        <a:bodyPr anchor="ctr"/>
        <a:lstStyle/>
        <a:p>
          <a:pPr>
            <a:buNone/>
          </a:pPr>
          <a:r>
            <a:rPr lang="en-US" sz="2000" b="1" dirty="0">
              <a:latin typeface="Garamond" panose="02020404030301010803" pitchFamily="18" charset="0"/>
            </a:rPr>
            <a:t> </a:t>
          </a:r>
          <a:r>
            <a:rPr lang="en-US" sz="2000" dirty="0">
              <a:latin typeface="Garamond" panose="02020404030301010803" pitchFamily="18" charset="0"/>
            </a:rPr>
            <a:t>“</a:t>
          </a:r>
          <a:r>
            <a:rPr lang="en-US" sz="2000" i="0" dirty="0">
              <a:latin typeface="Garamond" panose="02020404030301010803" pitchFamily="18" charset="0"/>
            </a:rPr>
            <a:t>Macro-Average: Rare Types are Important Too”  </a:t>
          </a:r>
          <a:r>
            <a:rPr lang="en-US" sz="2000" b="1" dirty="0">
              <a:latin typeface="Garamond" panose="02020404030301010803" pitchFamily="18" charset="0"/>
            </a:rPr>
            <a:t>[</a:t>
          </a:r>
          <a:r>
            <a:rPr lang="en-US" sz="2000" dirty="0">
              <a:solidFill>
                <a:srgbClr val="FF0000"/>
              </a:solidFill>
              <a:latin typeface="Garamond" panose="02020404030301010803" pitchFamily="18" charset="0"/>
            </a:rPr>
            <a:t>NAACL 2021</a:t>
          </a:r>
          <a:r>
            <a:rPr lang="en-US" sz="2000" b="1" dirty="0">
              <a:latin typeface="Garamond" panose="02020404030301010803" pitchFamily="18" charset="0"/>
            </a:rPr>
            <a:t>]</a:t>
          </a:r>
          <a:endParaRPr lang="en-US" sz="2000" i="0" dirty="0">
            <a:latin typeface="Garamond" panose="02020404030301010803" pitchFamily="18" charset="0"/>
          </a:endParaRPr>
        </a:p>
      </dgm:t>
    </dgm:pt>
    <dgm:pt modelId="{420C2E1D-5895-1943-8736-CABC9DB9A9ED}" type="parTrans" cxnId="{64BD27C6-178E-8C4E-B5F6-176379C93617}">
      <dgm:prSet/>
      <dgm:spPr/>
      <dgm:t>
        <a:bodyPr/>
        <a:lstStyle/>
        <a:p>
          <a:endParaRPr lang="en-US" sz="2400"/>
        </a:p>
      </dgm:t>
    </dgm:pt>
    <dgm:pt modelId="{4D54314A-7259-E246-9D69-D348F45B2C3B}" type="sibTrans" cxnId="{64BD27C6-178E-8C4E-B5F6-176379C93617}">
      <dgm:prSet/>
      <dgm:spPr/>
      <dgm:t>
        <a:bodyPr/>
        <a:lstStyle/>
        <a:p>
          <a:endParaRPr lang="en-US" sz="2400"/>
        </a:p>
      </dgm:t>
    </dgm:pt>
    <dgm:pt modelId="{490E1461-BCDD-F84A-A8E9-E3ABAE45CDED}">
      <dgm:prSet custT="1"/>
      <dgm:spPr/>
      <dgm:t>
        <a:bodyPr anchor="ctr"/>
        <a:lstStyle/>
        <a:p>
          <a:pPr algn="l">
            <a:buNone/>
          </a:pPr>
          <a:r>
            <a:rPr lang="en-US" sz="2000" b="1" dirty="0">
              <a:latin typeface="Garamond" panose="02020404030301010803" pitchFamily="18" charset="0"/>
            </a:rPr>
            <a:t> </a:t>
          </a:r>
          <a:r>
            <a:rPr lang="en-US" sz="2000" dirty="0">
              <a:latin typeface="Garamond" panose="02020404030301010803" pitchFamily="18" charset="0"/>
            </a:rPr>
            <a:t>“</a:t>
          </a:r>
          <a:r>
            <a:rPr lang="en-US" sz="2000" i="0" dirty="0">
              <a:latin typeface="Garamond" panose="02020404030301010803" pitchFamily="18" charset="0"/>
            </a:rPr>
            <a:t>Finding the Optimal Vocabulary Size for NMT” </a:t>
          </a:r>
          <a:r>
            <a:rPr lang="en-US" sz="2000" b="1" dirty="0">
              <a:latin typeface="Garamond" panose="02020404030301010803" pitchFamily="18" charset="0"/>
            </a:rPr>
            <a:t>[</a:t>
          </a:r>
          <a:r>
            <a:rPr lang="en-US" sz="2000" dirty="0">
              <a:solidFill>
                <a:srgbClr val="FF0000"/>
              </a:solidFill>
              <a:latin typeface="Garamond" panose="02020404030301010803" pitchFamily="18" charset="0"/>
            </a:rPr>
            <a:t>EMNLP 2020 Findings</a:t>
          </a:r>
          <a:r>
            <a:rPr lang="en-US" sz="2000" b="1" dirty="0">
              <a:latin typeface="Garamond" panose="02020404030301010803" pitchFamily="18" charset="0"/>
            </a:rPr>
            <a:t>]</a:t>
          </a:r>
          <a:endParaRPr lang="en-US" sz="2000" i="0" dirty="0">
            <a:latin typeface="Garamond" panose="02020404030301010803" pitchFamily="18" charset="0"/>
          </a:endParaRPr>
        </a:p>
      </dgm:t>
    </dgm:pt>
    <dgm:pt modelId="{5716ACC6-605A-8B4A-89A5-6BA71F6ECBDD}" type="parTrans" cxnId="{DB166288-D799-B847-8B8D-A2AFD764BFB8}">
      <dgm:prSet/>
      <dgm:spPr/>
      <dgm:t>
        <a:bodyPr/>
        <a:lstStyle/>
        <a:p>
          <a:endParaRPr lang="en-US" sz="2400"/>
        </a:p>
      </dgm:t>
    </dgm:pt>
    <dgm:pt modelId="{77767C9E-699F-344C-8CE4-BD28370F8E99}" type="sibTrans" cxnId="{DB166288-D799-B847-8B8D-A2AFD764BFB8}">
      <dgm:prSet/>
      <dgm:spPr/>
      <dgm:t>
        <a:bodyPr/>
        <a:lstStyle/>
        <a:p>
          <a:endParaRPr lang="en-US" sz="2400"/>
        </a:p>
      </dgm:t>
    </dgm:pt>
    <dgm:pt modelId="{06E51EB7-A1C8-984A-9722-C8B1D9F0CC28}">
      <dgm:prSet custT="1"/>
      <dgm:spPr/>
      <dgm:t>
        <a:bodyPr tIns="18288" rIns="100584" bIns="18288" anchor="ctr"/>
        <a:lstStyle/>
        <a:p>
          <a:pPr>
            <a:buFont typeface="Arial" panose="020B0604020202020204" pitchFamily="34" charset="0"/>
            <a:buNone/>
          </a:pPr>
          <a:r>
            <a:rPr lang="en-US" sz="2000" baseline="0" dirty="0">
              <a:latin typeface="Garamond" panose="02020404030301010803" pitchFamily="18" charset="0"/>
            </a:rPr>
            <a:t>IV – </a:t>
          </a:r>
          <a:r>
            <a:rPr lang="en-US" sz="2400" dirty="0">
              <a:latin typeface="Garamond" panose="02020404030301010803" pitchFamily="18" charset="0"/>
            </a:rPr>
            <a:t>Robustness / Language Switching</a:t>
          </a:r>
        </a:p>
      </dgm:t>
    </dgm:pt>
    <dgm:pt modelId="{6612CCD9-A047-F849-A2E3-A1917B262F66}" type="parTrans" cxnId="{2EFCC8A9-636D-304C-8AC9-D1BB2A5EBB61}">
      <dgm:prSet/>
      <dgm:spPr/>
      <dgm:t>
        <a:bodyPr/>
        <a:lstStyle/>
        <a:p>
          <a:endParaRPr lang="en-US" sz="2400"/>
        </a:p>
      </dgm:t>
    </dgm:pt>
    <dgm:pt modelId="{6F46FDBB-D5B5-F54B-B11C-6818F883246F}" type="sibTrans" cxnId="{2EFCC8A9-636D-304C-8AC9-D1BB2A5EBB61}">
      <dgm:prSet/>
      <dgm:spPr/>
      <dgm:t>
        <a:bodyPr/>
        <a:lstStyle/>
        <a:p>
          <a:endParaRPr lang="en-US" sz="2400"/>
        </a:p>
      </dgm:t>
    </dgm:pt>
    <dgm:pt modelId="{55E90D44-C41A-0A40-BE01-EE522805E64C}">
      <dgm:prSet custT="1"/>
      <dgm:spPr/>
      <dgm:t>
        <a:bodyPr anchor="ctr"/>
        <a:lstStyle/>
        <a:p>
          <a:pPr>
            <a:buFont typeface="Arial" panose="020B0604020202020204" pitchFamily="34" charset="0"/>
            <a:buNone/>
          </a:pPr>
          <a:r>
            <a:rPr lang="en-US" sz="1900" dirty="0">
              <a:latin typeface="Garamond" panose="02020404030301010803" pitchFamily="18" charset="0"/>
            </a:rPr>
            <a:t>“</a:t>
          </a:r>
          <a:r>
            <a:rPr lang="en-US" sz="1900" i="0" dirty="0">
              <a:latin typeface="Garamond" panose="02020404030301010803" pitchFamily="18" charset="0"/>
            </a:rPr>
            <a:t>Improving Robustness in MT via Data Augmentation” </a:t>
          </a:r>
          <a:r>
            <a:rPr lang="en-US" sz="1900" b="1" i="0" dirty="0">
              <a:latin typeface="Garamond" panose="02020404030301010803" pitchFamily="18" charset="0"/>
            </a:rPr>
            <a:t>[</a:t>
          </a:r>
          <a:r>
            <a:rPr lang="en-US" sz="1900" i="0" dirty="0">
              <a:solidFill>
                <a:srgbClr val="FF0000"/>
              </a:solidFill>
              <a:latin typeface="Garamond" panose="02020404030301010803" pitchFamily="18" charset="0"/>
            </a:rPr>
            <a:t>Under review/NAACL22</a:t>
          </a:r>
          <a:r>
            <a:rPr lang="en-US" sz="1900" b="1" dirty="0">
              <a:latin typeface="Garamond" panose="02020404030301010803" pitchFamily="18" charset="0"/>
            </a:rPr>
            <a:t>]</a:t>
          </a:r>
          <a:endParaRPr lang="en-US" sz="1900" i="0" dirty="0">
            <a:latin typeface="Garamond" panose="02020404030301010803" pitchFamily="18" charset="0"/>
          </a:endParaRPr>
        </a:p>
      </dgm:t>
    </dgm:pt>
    <dgm:pt modelId="{0611805C-9B91-974D-94A2-84A5FA64E39B}" type="parTrans" cxnId="{2B4EF0D5-AA2A-434B-93F1-607B48D9E88B}">
      <dgm:prSet/>
      <dgm:spPr/>
      <dgm:t>
        <a:bodyPr/>
        <a:lstStyle/>
        <a:p>
          <a:endParaRPr lang="en-US" sz="2400"/>
        </a:p>
      </dgm:t>
    </dgm:pt>
    <dgm:pt modelId="{4C4C8126-D3F1-D14A-AC75-E0112F7B8F69}" type="sibTrans" cxnId="{2B4EF0D5-AA2A-434B-93F1-607B48D9E88B}">
      <dgm:prSet/>
      <dgm:spPr/>
      <dgm:t>
        <a:bodyPr/>
        <a:lstStyle/>
        <a:p>
          <a:endParaRPr lang="en-US" sz="2400"/>
        </a:p>
      </dgm:t>
    </dgm:pt>
    <dgm:pt modelId="{C892AE91-81F4-6049-85D0-C7A82C9121F0}" type="pres">
      <dgm:prSet presAssocID="{2FB97218-A3C4-C745-88A7-DCD68B2EED05}" presName="linear" presStyleCnt="0">
        <dgm:presLayoutVars>
          <dgm:animLvl val="lvl"/>
          <dgm:resizeHandles val="exact"/>
        </dgm:presLayoutVars>
      </dgm:prSet>
      <dgm:spPr/>
    </dgm:pt>
    <dgm:pt modelId="{77FFEEEA-7AD1-C848-BED8-6EBDD32FB0FC}" type="pres">
      <dgm:prSet presAssocID="{2EE7C0B8-75A1-FE4E-B47D-EA6F90B89C47}" presName="parentText" presStyleLbl="node1" presStyleIdx="0" presStyleCnt="4" custScaleY="51066">
        <dgm:presLayoutVars>
          <dgm:chMax val="0"/>
          <dgm:bulletEnabled val="1"/>
        </dgm:presLayoutVars>
      </dgm:prSet>
      <dgm:spPr/>
    </dgm:pt>
    <dgm:pt modelId="{FFA483CF-1E4A-B345-9D44-3582F17AE556}" type="pres">
      <dgm:prSet presAssocID="{2EE7C0B8-75A1-FE4E-B47D-EA6F90B89C47}" presName="childText" presStyleLbl="revTx" presStyleIdx="0" presStyleCnt="4">
        <dgm:presLayoutVars>
          <dgm:bulletEnabled val="1"/>
        </dgm:presLayoutVars>
      </dgm:prSet>
      <dgm:spPr/>
    </dgm:pt>
    <dgm:pt modelId="{1C3C800D-0C03-0A4A-A06F-1BBC0E37C72D}" type="pres">
      <dgm:prSet presAssocID="{3BA36DA4-8CAB-3347-8431-0ADC1AD1BE0A}" presName="parentText" presStyleLbl="node1" presStyleIdx="1" presStyleCnt="4" custScaleY="51066">
        <dgm:presLayoutVars>
          <dgm:chMax val="0"/>
          <dgm:bulletEnabled val="1"/>
        </dgm:presLayoutVars>
      </dgm:prSet>
      <dgm:spPr/>
    </dgm:pt>
    <dgm:pt modelId="{C8DCBC54-4415-ED4D-8277-1E8F10379AE4}" type="pres">
      <dgm:prSet presAssocID="{3BA36DA4-8CAB-3347-8431-0ADC1AD1BE0A}" presName="childText" presStyleLbl="revTx" presStyleIdx="1" presStyleCnt="4">
        <dgm:presLayoutVars>
          <dgm:bulletEnabled val="1"/>
        </dgm:presLayoutVars>
      </dgm:prSet>
      <dgm:spPr/>
    </dgm:pt>
    <dgm:pt modelId="{5573B8D9-B560-4243-801A-19FCE281518A}" type="pres">
      <dgm:prSet presAssocID="{68B43CFB-2837-5E49-996C-113054782596}" presName="parentText" presStyleLbl="node1" presStyleIdx="2" presStyleCnt="4" custScaleY="51066">
        <dgm:presLayoutVars>
          <dgm:chMax val="0"/>
          <dgm:bulletEnabled val="1"/>
        </dgm:presLayoutVars>
      </dgm:prSet>
      <dgm:spPr/>
    </dgm:pt>
    <dgm:pt modelId="{564540DE-B01F-A54D-9F3E-24677A07F3BD}" type="pres">
      <dgm:prSet presAssocID="{68B43CFB-2837-5E49-996C-113054782596}" presName="childText" presStyleLbl="revTx" presStyleIdx="2" presStyleCnt="4">
        <dgm:presLayoutVars>
          <dgm:bulletEnabled val="1"/>
        </dgm:presLayoutVars>
      </dgm:prSet>
      <dgm:spPr/>
    </dgm:pt>
    <dgm:pt modelId="{F2C370AF-EB47-4641-8AA3-914C2863DC53}" type="pres">
      <dgm:prSet presAssocID="{06E51EB7-A1C8-984A-9722-C8B1D9F0CC28}" presName="parentText" presStyleLbl="node1" presStyleIdx="3" presStyleCnt="4" custScaleY="51066" custLinFactNeighborX="-128">
        <dgm:presLayoutVars>
          <dgm:chMax val="0"/>
          <dgm:bulletEnabled val="1"/>
        </dgm:presLayoutVars>
      </dgm:prSet>
      <dgm:spPr/>
    </dgm:pt>
    <dgm:pt modelId="{CAF3A1C4-89D4-D84B-A494-1C75B6496C6E}" type="pres">
      <dgm:prSet presAssocID="{06E51EB7-A1C8-984A-9722-C8B1D9F0CC28}" presName="childText" presStyleLbl="revTx" presStyleIdx="3" presStyleCnt="4">
        <dgm:presLayoutVars>
          <dgm:bulletEnabled val="1"/>
        </dgm:presLayoutVars>
      </dgm:prSet>
      <dgm:spPr/>
    </dgm:pt>
  </dgm:ptLst>
  <dgm:cxnLst>
    <dgm:cxn modelId="{34D3F312-C437-8041-9EFD-603C29D72890}" type="presOf" srcId="{3BA36DA4-8CAB-3347-8431-0ADC1AD1BE0A}" destId="{1C3C800D-0C03-0A4A-A06F-1BBC0E37C72D}" srcOrd="0" destOrd="0" presId="urn:microsoft.com/office/officeart/2005/8/layout/vList2"/>
    <dgm:cxn modelId="{D1295637-5198-1742-86CA-90E5B512C435}" type="presOf" srcId="{2EE7C0B8-75A1-FE4E-B47D-EA6F90B89C47}" destId="{77FFEEEA-7AD1-C848-BED8-6EBDD32FB0FC}" srcOrd="0" destOrd="0" presId="urn:microsoft.com/office/officeart/2005/8/layout/vList2"/>
    <dgm:cxn modelId="{2F62F737-3FBE-0E4F-A0F1-804FD0A0A198}" srcId="{2FB97218-A3C4-C745-88A7-DCD68B2EED05}" destId="{68B43CFB-2837-5E49-996C-113054782596}" srcOrd="2" destOrd="0" parTransId="{AC7348C2-188E-3148-A30D-FB6F766FA446}" sibTransId="{1AA99BE6-77F4-0440-893D-AADF58C7CCB9}"/>
    <dgm:cxn modelId="{55E9073D-2D57-BA46-8F4F-EB087306F34C}" type="presOf" srcId="{490E1461-BCDD-F84A-A8E9-E3ABAE45CDED}" destId="{FFA483CF-1E4A-B345-9D44-3582F17AE556}" srcOrd="0" destOrd="0" presId="urn:microsoft.com/office/officeart/2005/8/layout/vList2"/>
    <dgm:cxn modelId="{9AD1AA65-8CDE-5E4E-AD8B-E9DF258D1479}" type="presOf" srcId="{68B43CFB-2837-5E49-996C-113054782596}" destId="{5573B8D9-B560-4243-801A-19FCE281518A}" srcOrd="0" destOrd="0" presId="urn:microsoft.com/office/officeart/2005/8/layout/vList2"/>
    <dgm:cxn modelId="{46043F71-CB22-2C45-A15C-A52CA2C31E9C}" type="presOf" srcId="{2FB97218-A3C4-C745-88A7-DCD68B2EED05}" destId="{C892AE91-81F4-6049-85D0-C7A82C9121F0}" srcOrd="0" destOrd="0" presId="urn:microsoft.com/office/officeart/2005/8/layout/vList2"/>
    <dgm:cxn modelId="{03230A76-8325-1A45-A062-C67003AA56A4}" type="presOf" srcId="{06E51EB7-A1C8-984A-9722-C8B1D9F0CC28}" destId="{F2C370AF-EB47-4641-8AA3-914C2863DC53}" srcOrd="0" destOrd="0" presId="urn:microsoft.com/office/officeart/2005/8/layout/vList2"/>
    <dgm:cxn modelId="{837E8F7C-9967-0041-977C-C093424B8858}" srcId="{2FB97218-A3C4-C745-88A7-DCD68B2EED05}" destId="{3BA36DA4-8CAB-3347-8431-0ADC1AD1BE0A}" srcOrd="1" destOrd="0" parTransId="{D51D8007-1851-3F4E-A828-3CA98B6BAA65}" sibTransId="{34C40727-9539-CD4D-8387-5B768283CE61}"/>
    <dgm:cxn modelId="{24B21380-04D3-2D46-8593-46F45E4D4BB6}" type="presOf" srcId="{55E90D44-C41A-0A40-BE01-EE522805E64C}" destId="{CAF3A1C4-89D4-D84B-A494-1C75B6496C6E}" srcOrd="0" destOrd="0" presId="urn:microsoft.com/office/officeart/2005/8/layout/vList2"/>
    <dgm:cxn modelId="{DB166288-D799-B847-8B8D-A2AFD764BFB8}" srcId="{2EE7C0B8-75A1-FE4E-B47D-EA6F90B89C47}" destId="{490E1461-BCDD-F84A-A8E9-E3ABAE45CDED}" srcOrd="0" destOrd="0" parTransId="{5716ACC6-605A-8B4A-89A5-6BA71F6ECBDD}" sibTransId="{77767C9E-699F-344C-8CE4-BD28370F8E99}"/>
    <dgm:cxn modelId="{B379708F-51F2-3144-A749-A208952E6672}" srcId="{68B43CFB-2837-5E49-996C-113054782596}" destId="{87D51CCC-3F96-184A-B227-80E8BD6858F4}" srcOrd="0" destOrd="0" parTransId="{119FCB81-964F-4648-B376-E42C308DD94D}" sibTransId="{109439F1-9E0B-6744-982E-679F07EB5517}"/>
    <dgm:cxn modelId="{E3D0A397-FE0F-AF4B-B4E7-8C8FB32A7D1C}" type="presOf" srcId="{87D51CCC-3F96-184A-B227-80E8BD6858F4}" destId="{564540DE-B01F-A54D-9F3E-24677A07F3BD}" srcOrd="0" destOrd="0" presId="urn:microsoft.com/office/officeart/2005/8/layout/vList2"/>
    <dgm:cxn modelId="{2EFCC8A9-636D-304C-8AC9-D1BB2A5EBB61}" srcId="{2FB97218-A3C4-C745-88A7-DCD68B2EED05}" destId="{06E51EB7-A1C8-984A-9722-C8B1D9F0CC28}" srcOrd="3" destOrd="0" parTransId="{6612CCD9-A047-F849-A2E3-A1917B262F66}" sibTransId="{6F46FDBB-D5B5-F54B-B11C-6818F883246F}"/>
    <dgm:cxn modelId="{3AB81EAE-1576-854F-8315-D2128BF32025}" srcId="{2FB97218-A3C4-C745-88A7-DCD68B2EED05}" destId="{2EE7C0B8-75A1-FE4E-B47D-EA6F90B89C47}" srcOrd="0" destOrd="0" parTransId="{4A572848-DA42-6F48-A1FA-DC3CB28FCD8A}" sibTransId="{0CFB3331-19C7-7545-A49A-349EE189D97E}"/>
    <dgm:cxn modelId="{2B05D1BB-C730-EB4C-B249-28E17DA9D45E}" type="presOf" srcId="{A10501E7-D7FE-C64E-9232-D56635FB8B3D}" destId="{C8DCBC54-4415-ED4D-8277-1E8F10379AE4}" srcOrd="0" destOrd="0" presId="urn:microsoft.com/office/officeart/2005/8/layout/vList2"/>
    <dgm:cxn modelId="{64BD27C6-178E-8C4E-B5F6-176379C93617}" srcId="{3BA36DA4-8CAB-3347-8431-0ADC1AD1BE0A}" destId="{A10501E7-D7FE-C64E-9232-D56635FB8B3D}" srcOrd="0" destOrd="0" parTransId="{420C2E1D-5895-1943-8736-CABC9DB9A9ED}" sibTransId="{4D54314A-7259-E246-9D69-D348F45B2C3B}"/>
    <dgm:cxn modelId="{2B4EF0D5-AA2A-434B-93F1-607B48D9E88B}" srcId="{06E51EB7-A1C8-984A-9722-C8B1D9F0CC28}" destId="{55E90D44-C41A-0A40-BE01-EE522805E64C}" srcOrd="0" destOrd="0" parTransId="{0611805C-9B91-974D-94A2-84A5FA64E39B}" sibTransId="{4C4C8126-D3F1-D14A-AC75-E0112F7B8F69}"/>
    <dgm:cxn modelId="{17AFDF5F-0367-BF44-8E32-7E8A08ADFF7C}" type="presParOf" srcId="{C892AE91-81F4-6049-85D0-C7A82C9121F0}" destId="{77FFEEEA-7AD1-C848-BED8-6EBDD32FB0FC}" srcOrd="0" destOrd="0" presId="urn:microsoft.com/office/officeart/2005/8/layout/vList2"/>
    <dgm:cxn modelId="{E3A26AA2-108A-0F42-BF7E-1863D7FEE078}" type="presParOf" srcId="{C892AE91-81F4-6049-85D0-C7A82C9121F0}" destId="{FFA483CF-1E4A-B345-9D44-3582F17AE556}" srcOrd="1" destOrd="0" presId="urn:microsoft.com/office/officeart/2005/8/layout/vList2"/>
    <dgm:cxn modelId="{BA1AD294-7548-164B-AFE1-060C8CE77B53}" type="presParOf" srcId="{C892AE91-81F4-6049-85D0-C7A82C9121F0}" destId="{1C3C800D-0C03-0A4A-A06F-1BBC0E37C72D}" srcOrd="2" destOrd="0" presId="urn:microsoft.com/office/officeart/2005/8/layout/vList2"/>
    <dgm:cxn modelId="{16DCFD19-5C09-E24F-B208-97E955605DD2}" type="presParOf" srcId="{C892AE91-81F4-6049-85D0-C7A82C9121F0}" destId="{C8DCBC54-4415-ED4D-8277-1E8F10379AE4}" srcOrd="3" destOrd="0" presId="urn:microsoft.com/office/officeart/2005/8/layout/vList2"/>
    <dgm:cxn modelId="{D5E63CE5-2F7D-3340-B480-2BA21EA3DFB8}" type="presParOf" srcId="{C892AE91-81F4-6049-85D0-C7A82C9121F0}" destId="{5573B8D9-B560-4243-801A-19FCE281518A}" srcOrd="4" destOrd="0" presId="urn:microsoft.com/office/officeart/2005/8/layout/vList2"/>
    <dgm:cxn modelId="{6CBCFC61-7AD4-CD41-9611-78E528D40726}" type="presParOf" srcId="{C892AE91-81F4-6049-85D0-C7A82C9121F0}" destId="{564540DE-B01F-A54D-9F3E-24677A07F3BD}" srcOrd="5" destOrd="0" presId="urn:microsoft.com/office/officeart/2005/8/layout/vList2"/>
    <dgm:cxn modelId="{C059B90C-4848-BE43-9C3C-BFB8289D9F09}" type="presParOf" srcId="{C892AE91-81F4-6049-85D0-C7A82C9121F0}" destId="{F2C370AF-EB47-4641-8AA3-914C2863DC53}" srcOrd="6" destOrd="0" presId="urn:microsoft.com/office/officeart/2005/8/layout/vList2"/>
    <dgm:cxn modelId="{6C33A610-94EE-ED4A-BC7D-03A81D99906E}" type="presParOf" srcId="{C892AE91-81F4-6049-85D0-C7A82C9121F0}" destId="{CAF3A1C4-89D4-D84B-A494-1C75B6496C6E}" srcOrd="7" destOrd="0" presId="urn:microsoft.com/office/officeart/2005/8/layout/vList2"/>
  </dgm:cxnLst>
  <dgm:bg>
    <a:solidFill>
      <a:schemeClr val="bg1">
        <a:lumMod val="95000"/>
      </a:schemeClr>
    </a:solidFill>
    <a:effectLst>
      <a:glow rad="63500">
        <a:schemeClr val="accent3">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AAFE5B-52A7-F240-8535-1F0595B0D911}" type="doc">
      <dgm:prSet loTypeId="urn:microsoft.com/office/officeart/2005/8/layout/hChevron3" loCatId="list" qsTypeId="urn:microsoft.com/office/officeart/2005/8/quickstyle/simple5" qsCatId="simple" csTypeId="urn:microsoft.com/office/officeart/2005/8/colors/accent6_2" csCatId="accent6" phldr="1"/>
      <dgm:spPr/>
    </dgm:pt>
    <dgm:pt modelId="{482E5C7F-D379-D24A-801F-5E8DAA6E1B63}">
      <dgm:prSet phldrT="[Text]" custT="1"/>
      <dgm:spPr>
        <a:solidFill>
          <a:schemeClr val="accent6">
            <a:lumMod val="60000"/>
            <a:lumOff val="40000"/>
          </a:schemeClr>
        </a:solidFill>
      </dgm:spPr>
      <dgm:t>
        <a:bodyPr/>
        <a:lstStyle/>
        <a:p>
          <a:r>
            <a:rPr lang="en-US" sz="1200">
              <a:solidFill>
                <a:schemeClr val="accent6">
                  <a:lumMod val="50000"/>
                </a:schemeClr>
              </a:solidFill>
              <a:latin typeface="Garamond" panose="02020404030301010803" pitchFamily="18" charset="0"/>
            </a:rPr>
            <a:t>RNN</a:t>
          </a:r>
          <a:br>
            <a:rPr lang="en-US" sz="1200">
              <a:solidFill>
                <a:schemeClr val="accent6">
                  <a:lumMod val="50000"/>
                </a:schemeClr>
              </a:solidFill>
              <a:latin typeface="Garamond" panose="02020404030301010803" pitchFamily="18" charset="0"/>
            </a:rPr>
          </a:br>
          <a:r>
            <a:rPr lang="en-US" sz="900">
              <a:solidFill>
                <a:schemeClr val="accent6">
                  <a:lumMod val="50000"/>
                </a:schemeClr>
              </a:solidFill>
              <a:latin typeface="Garamond" panose="02020404030301010803" pitchFamily="18" charset="0"/>
            </a:rPr>
            <a:t>LSTM, GRU</a:t>
          </a:r>
          <a:endParaRPr lang="en-US" sz="1000">
            <a:solidFill>
              <a:schemeClr val="accent6">
                <a:lumMod val="50000"/>
              </a:schemeClr>
            </a:solidFill>
            <a:latin typeface="Garamond" panose="02020404030301010803" pitchFamily="18" charset="0"/>
          </a:endParaRPr>
        </a:p>
      </dgm:t>
    </dgm:pt>
    <dgm:pt modelId="{F201C05B-FCAA-594E-81B5-87407C14DD65}" type="parTrans" cxnId="{23043718-085D-814C-A139-9A06BB9753AD}">
      <dgm:prSet/>
      <dgm:spPr/>
      <dgm:t>
        <a:bodyPr/>
        <a:lstStyle/>
        <a:p>
          <a:endParaRPr lang="en-US" sz="2800">
            <a:latin typeface="Garamond" panose="02020404030301010803" pitchFamily="18" charset="0"/>
          </a:endParaRPr>
        </a:p>
      </dgm:t>
    </dgm:pt>
    <dgm:pt modelId="{319AEC10-C209-3844-AAB6-A81D523CAC55}" type="sibTrans" cxnId="{23043718-085D-814C-A139-9A06BB9753AD}">
      <dgm:prSet/>
      <dgm:spPr/>
      <dgm:t>
        <a:bodyPr/>
        <a:lstStyle/>
        <a:p>
          <a:endParaRPr lang="en-US" sz="2800">
            <a:latin typeface="Garamond" panose="02020404030301010803" pitchFamily="18" charset="0"/>
          </a:endParaRPr>
        </a:p>
      </dgm:t>
    </dgm:pt>
    <dgm:pt modelId="{2B4977CC-4EAA-954C-A369-C6E5BE04CAE4}">
      <dgm:prSet phldrT="[Text]" custT="1"/>
      <dgm:spPr>
        <a:solidFill>
          <a:schemeClr val="accent6">
            <a:lumMod val="60000"/>
            <a:lumOff val="40000"/>
          </a:schemeClr>
        </a:solidFill>
      </dgm:spPr>
      <dgm:t>
        <a:bodyPr/>
        <a:lstStyle/>
        <a:p>
          <a:r>
            <a:rPr lang="en-US" sz="1000">
              <a:solidFill>
                <a:schemeClr val="accent6">
                  <a:lumMod val="50000"/>
                </a:schemeClr>
              </a:solidFill>
              <a:latin typeface="Garamond" panose="02020404030301010803" pitchFamily="18" charset="0"/>
            </a:rPr>
            <a:t>Bi RNN</a:t>
          </a:r>
        </a:p>
      </dgm:t>
    </dgm:pt>
    <dgm:pt modelId="{EE5BB549-A6CB-314E-B4A1-8270A81FDB32}" type="parTrans" cxnId="{B4BF65D8-3FF1-0F4D-8275-98771658D39A}">
      <dgm:prSet/>
      <dgm:spPr/>
      <dgm:t>
        <a:bodyPr/>
        <a:lstStyle/>
        <a:p>
          <a:endParaRPr lang="en-US" sz="2800">
            <a:latin typeface="Garamond" panose="02020404030301010803" pitchFamily="18" charset="0"/>
          </a:endParaRPr>
        </a:p>
      </dgm:t>
    </dgm:pt>
    <dgm:pt modelId="{FF4A3000-6721-1246-8005-68DECCBD0AA3}" type="sibTrans" cxnId="{B4BF65D8-3FF1-0F4D-8275-98771658D39A}">
      <dgm:prSet/>
      <dgm:spPr/>
      <dgm:t>
        <a:bodyPr/>
        <a:lstStyle/>
        <a:p>
          <a:endParaRPr lang="en-US" sz="2800">
            <a:latin typeface="Garamond" panose="02020404030301010803" pitchFamily="18" charset="0"/>
          </a:endParaRPr>
        </a:p>
      </dgm:t>
    </dgm:pt>
    <dgm:pt modelId="{A404471D-9E56-D34D-B26D-96D2F6AF7491}">
      <dgm:prSet phldrT="[Text]" custT="1"/>
      <dgm:spPr>
        <a:solidFill>
          <a:schemeClr val="accent6">
            <a:lumMod val="60000"/>
            <a:lumOff val="40000"/>
          </a:schemeClr>
        </a:solidFill>
      </dgm:spPr>
      <dgm:t>
        <a:bodyPr/>
        <a:lstStyle/>
        <a:p>
          <a:r>
            <a:rPr lang="en-US" sz="1100">
              <a:solidFill>
                <a:schemeClr val="accent6">
                  <a:lumMod val="50000"/>
                </a:schemeClr>
              </a:solidFill>
              <a:latin typeface="Garamond" panose="02020404030301010803" pitchFamily="18" charset="0"/>
            </a:rPr>
            <a:t>+Attn</a:t>
          </a:r>
        </a:p>
      </dgm:t>
    </dgm:pt>
    <dgm:pt modelId="{25B646C4-CE50-C340-AD8E-C520DD673D74}" type="parTrans" cxnId="{2C1DBBE3-5217-2A48-B410-82C0B3099C56}">
      <dgm:prSet/>
      <dgm:spPr/>
      <dgm:t>
        <a:bodyPr/>
        <a:lstStyle/>
        <a:p>
          <a:endParaRPr lang="en-US" sz="2800">
            <a:latin typeface="Garamond" panose="02020404030301010803" pitchFamily="18" charset="0"/>
          </a:endParaRPr>
        </a:p>
      </dgm:t>
    </dgm:pt>
    <dgm:pt modelId="{0D942870-2C78-BE42-A958-F228859CE751}" type="sibTrans" cxnId="{2C1DBBE3-5217-2A48-B410-82C0B3099C56}">
      <dgm:prSet/>
      <dgm:spPr/>
      <dgm:t>
        <a:bodyPr/>
        <a:lstStyle/>
        <a:p>
          <a:endParaRPr lang="en-US" sz="2800">
            <a:latin typeface="Garamond" panose="02020404030301010803" pitchFamily="18" charset="0"/>
          </a:endParaRPr>
        </a:p>
      </dgm:t>
    </dgm:pt>
    <dgm:pt modelId="{79A1FBD4-84DF-E24D-962E-0C73F7026FCB}">
      <dgm:prSet phldrT="[Text]" custT="1"/>
      <dgm:spPr>
        <a:solidFill>
          <a:schemeClr val="accent6">
            <a:lumMod val="60000"/>
            <a:lumOff val="40000"/>
          </a:schemeClr>
        </a:solidFill>
      </dgm:spPr>
      <dgm:t>
        <a:bodyPr/>
        <a:lstStyle/>
        <a:p>
          <a:pPr>
            <a:lnSpc>
              <a:spcPct val="100000"/>
            </a:lnSpc>
          </a:pPr>
          <a:r>
            <a:rPr lang="en-US" sz="1200">
              <a:solidFill>
                <a:schemeClr val="accent6">
                  <a:lumMod val="50000"/>
                </a:schemeClr>
              </a:solidFill>
              <a:latin typeface="Garamond" panose="02020404030301010803" pitchFamily="18" charset="0"/>
            </a:rPr>
            <a:t>CNN</a:t>
          </a:r>
          <a:endParaRPr lang="en-US" sz="1200" strike="sngStrike">
            <a:solidFill>
              <a:schemeClr val="accent6">
                <a:lumMod val="50000"/>
              </a:schemeClr>
            </a:solidFill>
            <a:latin typeface="Garamond" panose="02020404030301010803" pitchFamily="18" charset="0"/>
          </a:endParaRPr>
        </a:p>
        <a:p>
          <a:pPr>
            <a:lnSpc>
              <a:spcPct val="90000"/>
            </a:lnSpc>
          </a:pPr>
          <a:r>
            <a:rPr lang="en-US" sz="800" strike="sngStrike">
              <a:solidFill>
                <a:schemeClr val="accent6">
                  <a:lumMod val="50000"/>
                </a:schemeClr>
              </a:solidFill>
              <a:latin typeface="Garamond" panose="02020404030301010803" pitchFamily="18" charset="0"/>
            </a:rPr>
            <a:t>- RNN</a:t>
          </a:r>
          <a:br>
            <a:rPr lang="en-US" sz="800">
              <a:solidFill>
                <a:schemeClr val="accent6">
                  <a:lumMod val="50000"/>
                </a:schemeClr>
              </a:solidFill>
              <a:latin typeface="Garamond" panose="02020404030301010803" pitchFamily="18" charset="0"/>
            </a:rPr>
          </a:br>
          <a:r>
            <a:rPr lang="en-US" sz="800" strike="sngStrike">
              <a:solidFill>
                <a:schemeClr val="accent6">
                  <a:lumMod val="50000"/>
                </a:schemeClr>
              </a:solidFill>
              <a:latin typeface="Garamond" panose="02020404030301010803" pitchFamily="18" charset="0"/>
            </a:rPr>
            <a:t>-Bottleneck</a:t>
          </a:r>
          <a:endParaRPr lang="en-US" sz="800">
            <a:solidFill>
              <a:schemeClr val="accent6">
                <a:lumMod val="50000"/>
              </a:schemeClr>
            </a:solidFill>
            <a:latin typeface="Garamond" panose="02020404030301010803" pitchFamily="18" charset="0"/>
          </a:endParaRPr>
        </a:p>
      </dgm:t>
    </dgm:pt>
    <dgm:pt modelId="{DBE0D204-EB6E-734B-883B-C00DD7D9515A}" type="parTrans" cxnId="{7D54CB88-6FF4-4D44-8590-35BF67049D2B}">
      <dgm:prSet/>
      <dgm:spPr/>
      <dgm:t>
        <a:bodyPr/>
        <a:lstStyle/>
        <a:p>
          <a:endParaRPr lang="en-US" sz="2800">
            <a:latin typeface="Garamond" panose="02020404030301010803" pitchFamily="18" charset="0"/>
          </a:endParaRPr>
        </a:p>
      </dgm:t>
    </dgm:pt>
    <dgm:pt modelId="{92BC05B2-CA7D-7247-BB2C-9F969BAFCBF2}" type="sibTrans" cxnId="{7D54CB88-6FF4-4D44-8590-35BF67049D2B}">
      <dgm:prSet/>
      <dgm:spPr/>
      <dgm:t>
        <a:bodyPr/>
        <a:lstStyle/>
        <a:p>
          <a:endParaRPr lang="en-US" sz="2800">
            <a:latin typeface="Garamond" panose="02020404030301010803" pitchFamily="18" charset="0"/>
          </a:endParaRPr>
        </a:p>
      </dgm:t>
    </dgm:pt>
    <dgm:pt modelId="{38953B94-F399-6F48-92DE-F386AB4EC2DA}">
      <dgm:prSet phldrT="[Text]" custT="1"/>
      <dgm:spPr>
        <a:solidFill>
          <a:schemeClr val="accent6">
            <a:lumMod val="60000"/>
            <a:lumOff val="40000"/>
          </a:schemeClr>
        </a:solidFill>
      </dgm:spPr>
      <dgm:t>
        <a:bodyPr/>
        <a:lstStyle/>
        <a:p>
          <a:r>
            <a:rPr lang="en-US" sz="1200">
              <a:solidFill>
                <a:schemeClr val="accent6">
                  <a:lumMod val="50000"/>
                </a:schemeClr>
              </a:solidFill>
              <a:latin typeface="Garamond" panose="02020404030301010803" pitchFamily="18" charset="0"/>
            </a:rPr>
            <a:t>Transformer</a:t>
          </a:r>
          <a:r>
            <a:rPr lang="en-US" sz="1000">
              <a:solidFill>
                <a:schemeClr val="accent6">
                  <a:lumMod val="50000"/>
                </a:schemeClr>
              </a:solidFill>
              <a:latin typeface="Garamond" panose="02020404030301010803" pitchFamily="18" charset="0"/>
            </a:rPr>
            <a:t> </a:t>
          </a:r>
          <a:r>
            <a:rPr lang="en-US" sz="700" strike="sngStrike">
              <a:solidFill>
                <a:schemeClr val="accent6">
                  <a:lumMod val="50000"/>
                </a:schemeClr>
              </a:solidFill>
              <a:latin typeface="Garamond" panose="02020404030301010803" pitchFamily="18" charset="0"/>
            </a:rPr>
            <a:t>RNN, CNN </a:t>
          </a:r>
          <a:r>
            <a:rPr lang="en-US" sz="700">
              <a:solidFill>
                <a:schemeClr val="accent6">
                  <a:lumMod val="50000"/>
                </a:schemeClr>
              </a:solidFill>
              <a:latin typeface="Garamond" panose="02020404030301010803" pitchFamily="18" charset="0"/>
            </a:rPr>
            <a:t>+FF +</a:t>
          </a:r>
          <a:r>
            <a:rPr lang="en-US" sz="700" err="1">
              <a:solidFill>
                <a:schemeClr val="accent6">
                  <a:lumMod val="50000"/>
                </a:schemeClr>
              </a:solidFill>
              <a:latin typeface="Garamond" panose="02020404030301010803" pitchFamily="18" charset="0"/>
            </a:rPr>
            <a:t>SelfAttn</a:t>
          </a:r>
          <a:endParaRPr lang="en-US" sz="700">
            <a:solidFill>
              <a:schemeClr val="accent6">
                <a:lumMod val="50000"/>
              </a:schemeClr>
            </a:solidFill>
            <a:latin typeface="Garamond" panose="02020404030301010803" pitchFamily="18" charset="0"/>
          </a:endParaRPr>
        </a:p>
      </dgm:t>
    </dgm:pt>
    <dgm:pt modelId="{BBE3FCD7-E86D-1648-B4C5-4E4FDD465C87}" type="parTrans" cxnId="{D9BB2E68-C8AB-A84E-A490-9559332550F5}">
      <dgm:prSet/>
      <dgm:spPr/>
      <dgm:t>
        <a:bodyPr/>
        <a:lstStyle/>
        <a:p>
          <a:endParaRPr lang="en-US" sz="2800">
            <a:latin typeface="Garamond" panose="02020404030301010803" pitchFamily="18" charset="0"/>
          </a:endParaRPr>
        </a:p>
      </dgm:t>
    </dgm:pt>
    <dgm:pt modelId="{51E0181B-8127-9A4A-8949-619066402325}" type="sibTrans" cxnId="{D9BB2E68-C8AB-A84E-A490-9559332550F5}">
      <dgm:prSet/>
      <dgm:spPr/>
      <dgm:t>
        <a:bodyPr/>
        <a:lstStyle/>
        <a:p>
          <a:endParaRPr lang="en-US" sz="2800">
            <a:latin typeface="Garamond" panose="02020404030301010803" pitchFamily="18" charset="0"/>
          </a:endParaRPr>
        </a:p>
      </dgm:t>
    </dgm:pt>
    <dgm:pt modelId="{E85CFAFF-F595-C34D-9B67-B5A1511ED576}" type="pres">
      <dgm:prSet presAssocID="{09AAFE5B-52A7-F240-8535-1F0595B0D911}" presName="Name0" presStyleCnt="0">
        <dgm:presLayoutVars>
          <dgm:dir/>
          <dgm:resizeHandles val="exact"/>
        </dgm:presLayoutVars>
      </dgm:prSet>
      <dgm:spPr/>
    </dgm:pt>
    <dgm:pt modelId="{BE21E1AE-8893-CF48-952C-B392CB47DEA6}" type="pres">
      <dgm:prSet presAssocID="{482E5C7F-D379-D24A-801F-5E8DAA6E1B63}" presName="parTxOnly" presStyleLbl="node1" presStyleIdx="0" presStyleCnt="5" custScaleX="61874">
        <dgm:presLayoutVars>
          <dgm:bulletEnabled val="1"/>
        </dgm:presLayoutVars>
      </dgm:prSet>
      <dgm:spPr/>
    </dgm:pt>
    <dgm:pt modelId="{FEF0F84B-4067-F94C-809E-B0617CD012EF}" type="pres">
      <dgm:prSet presAssocID="{319AEC10-C209-3844-AAB6-A81D523CAC55}" presName="parSpace" presStyleCnt="0"/>
      <dgm:spPr/>
    </dgm:pt>
    <dgm:pt modelId="{F19D4A09-7B9F-B34D-BAB9-4DB705A761EF}" type="pres">
      <dgm:prSet presAssocID="{2B4977CC-4EAA-954C-A369-C6E5BE04CAE4}" presName="parTxOnly" presStyleLbl="node1" presStyleIdx="1" presStyleCnt="5" custScaleX="74888">
        <dgm:presLayoutVars>
          <dgm:bulletEnabled val="1"/>
        </dgm:presLayoutVars>
      </dgm:prSet>
      <dgm:spPr/>
    </dgm:pt>
    <dgm:pt modelId="{7BDFB7DD-0840-8545-B39E-3BE2DE7EE9F8}" type="pres">
      <dgm:prSet presAssocID="{FF4A3000-6721-1246-8005-68DECCBD0AA3}" presName="parSpace" presStyleCnt="0"/>
      <dgm:spPr/>
    </dgm:pt>
    <dgm:pt modelId="{927EE3C7-2DD5-794E-B94C-776FD79E7463}" type="pres">
      <dgm:prSet presAssocID="{A404471D-9E56-D34D-B26D-96D2F6AF7491}" presName="parTxOnly" presStyleLbl="node1" presStyleIdx="2" presStyleCnt="5" custScaleX="69562">
        <dgm:presLayoutVars>
          <dgm:bulletEnabled val="1"/>
        </dgm:presLayoutVars>
      </dgm:prSet>
      <dgm:spPr/>
    </dgm:pt>
    <dgm:pt modelId="{5E576FB2-DA61-994C-9489-ECF48C66F7CD}" type="pres">
      <dgm:prSet presAssocID="{0D942870-2C78-BE42-A958-F228859CE751}" presName="parSpace" presStyleCnt="0"/>
      <dgm:spPr/>
    </dgm:pt>
    <dgm:pt modelId="{249163DE-53FA-E944-B904-CA48B6F54E07}" type="pres">
      <dgm:prSet presAssocID="{79A1FBD4-84DF-E24D-962E-0C73F7026FCB}" presName="parTxOnly" presStyleLbl="node1" presStyleIdx="3" presStyleCnt="5" custScaleX="77832">
        <dgm:presLayoutVars>
          <dgm:bulletEnabled val="1"/>
        </dgm:presLayoutVars>
      </dgm:prSet>
      <dgm:spPr/>
    </dgm:pt>
    <dgm:pt modelId="{AF1206D2-7360-0E4B-9436-713A8D488407}" type="pres">
      <dgm:prSet presAssocID="{92BC05B2-CA7D-7247-BB2C-9F969BAFCBF2}" presName="parSpace" presStyleCnt="0"/>
      <dgm:spPr/>
    </dgm:pt>
    <dgm:pt modelId="{9BF3055D-0303-D648-BFE2-C12C551D40CE}" type="pres">
      <dgm:prSet presAssocID="{38953B94-F399-6F48-92DE-F386AB4EC2DA}" presName="parTxOnly" presStyleLbl="node1" presStyleIdx="4" presStyleCnt="5">
        <dgm:presLayoutVars>
          <dgm:bulletEnabled val="1"/>
        </dgm:presLayoutVars>
      </dgm:prSet>
      <dgm:spPr/>
    </dgm:pt>
  </dgm:ptLst>
  <dgm:cxnLst>
    <dgm:cxn modelId="{23043718-085D-814C-A139-9A06BB9753AD}" srcId="{09AAFE5B-52A7-F240-8535-1F0595B0D911}" destId="{482E5C7F-D379-D24A-801F-5E8DAA6E1B63}" srcOrd="0" destOrd="0" parTransId="{F201C05B-FCAA-594E-81B5-87407C14DD65}" sibTransId="{319AEC10-C209-3844-AAB6-A81D523CAC55}"/>
    <dgm:cxn modelId="{D9047D1E-9C30-EE4C-95B2-365A898F3162}" type="presOf" srcId="{482E5C7F-D379-D24A-801F-5E8DAA6E1B63}" destId="{BE21E1AE-8893-CF48-952C-B392CB47DEA6}" srcOrd="0" destOrd="0" presId="urn:microsoft.com/office/officeart/2005/8/layout/hChevron3"/>
    <dgm:cxn modelId="{C6902652-35C9-7C4B-8CAD-0E6276DF59DF}" type="presOf" srcId="{2B4977CC-4EAA-954C-A369-C6E5BE04CAE4}" destId="{F19D4A09-7B9F-B34D-BAB9-4DB705A761EF}" srcOrd="0" destOrd="0" presId="urn:microsoft.com/office/officeart/2005/8/layout/hChevron3"/>
    <dgm:cxn modelId="{D9BB2E68-C8AB-A84E-A490-9559332550F5}" srcId="{09AAFE5B-52A7-F240-8535-1F0595B0D911}" destId="{38953B94-F399-6F48-92DE-F386AB4EC2DA}" srcOrd="4" destOrd="0" parTransId="{BBE3FCD7-E86D-1648-B4C5-4E4FDD465C87}" sibTransId="{51E0181B-8127-9A4A-8949-619066402325}"/>
    <dgm:cxn modelId="{3F673976-3618-0945-9937-177E95BED3C3}" type="presOf" srcId="{09AAFE5B-52A7-F240-8535-1F0595B0D911}" destId="{E85CFAFF-F595-C34D-9B67-B5A1511ED576}" srcOrd="0" destOrd="0" presId="urn:microsoft.com/office/officeart/2005/8/layout/hChevron3"/>
    <dgm:cxn modelId="{7D54CB88-6FF4-4D44-8590-35BF67049D2B}" srcId="{09AAFE5B-52A7-F240-8535-1F0595B0D911}" destId="{79A1FBD4-84DF-E24D-962E-0C73F7026FCB}" srcOrd="3" destOrd="0" parTransId="{DBE0D204-EB6E-734B-883B-C00DD7D9515A}" sibTransId="{92BC05B2-CA7D-7247-BB2C-9F969BAFCBF2}"/>
    <dgm:cxn modelId="{190CD18F-7678-F34C-9D20-B9B54C60D4B7}" type="presOf" srcId="{A404471D-9E56-D34D-B26D-96D2F6AF7491}" destId="{927EE3C7-2DD5-794E-B94C-776FD79E7463}" srcOrd="0" destOrd="0" presId="urn:microsoft.com/office/officeart/2005/8/layout/hChevron3"/>
    <dgm:cxn modelId="{F1DB6B95-5B65-0041-B55F-BD0462E7D0AF}" type="presOf" srcId="{38953B94-F399-6F48-92DE-F386AB4EC2DA}" destId="{9BF3055D-0303-D648-BFE2-C12C551D40CE}" srcOrd="0" destOrd="0" presId="urn:microsoft.com/office/officeart/2005/8/layout/hChevron3"/>
    <dgm:cxn modelId="{A55E21D2-2A3A-9E4D-BB48-BF5733F6F7F8}" type="presOf" srcId="{79A1FBD4-84DF-E24D-962E-0C73F7026FCB}" destId="{249163DE-53FA-E944-B904-CA48B6F54E07}" srcOrd="0" destOrd="0" presId="urn:microsoft.com/office/officeart/2005/8/layout/hChevron3"/>
    <dgm:cxn modelId="{B4BF65D8-3FF1-0F4D-8275-98771658D39A}" srcId="{09AAFE5B-52A7-F240-8535-1F0595B0D911}" destId="{2B4977CC-4EAA-954C-A369-C6E5BE04CAE4}" srcOrd="1" destOrd="0" parTransId="{EE5BB549-A6CB-314E-B4A1-8270A81FDB32}" sibTransId="{FF4A3000-6721-1246-8005-68DECCBD0AA3}"/>
    <dgm:cxn modelId="{2C1DBBE3-5217-2A48-B410-82C0B3099C56}" srcId="{09AAFE5B-52A7-F240-8535-1F0595B0D911}" destId="{A404471D-9E56-D34D-B26D-96D2F6AF7491}" srcOrd="2" destOrd="0" parTransId="{25B646C4-CE50-C340-AD8E-C520DD673D74}" sibTransId="{0D942870-2C78-BE42-A958-F228859CE751}"/>
    <dgm:cxn modelId="{1907388F-BF09-FD48-BFF3-6A466AADC825}" type="presParOf" srcId="{E85CFAFF-F595-C34D-9B67-B5A1511ED576}" destId="{BE21E1AE-8893-CF48-952C-B392CB47DEA6}" srcOrd="0" destOrd="0" presId="urn:microsoft.com/office/officeart/2005/8/layout/hChevron3"/>
    <dgm:cxn modelId="{2F667365-872B-704C-B27C-9F400BC35225}" type="presParOf" srcId="{E85CFAFF-F595-C34D-9B67-B5A1511ED576}" destId="{FEF0F84B-4067-F94C-809E-B0617CD012EF}" srcOrd="1" destOrd="0" presId="urn:microsoft.com/office/officeart/2005/8/layout/hChevron3"/>
    <dgm:cxn modelId="{20BF96CE-AB93-F543-93E1-6C774C9DA979}" type="presParOf" srcId="{E85CFAFF-F595-C34D-9B67-B5A1511ED576}" destId="{F19D4A09-7B9F-B34D-BAB9-4DB705A761EF}" srcOrd="2" destOrd="0" presId="urn:microsoft.com/office/officeart/2005/8/layout/hChevron3"/>
    <dgm:cxn modelId="{C1DBDD21-D4B6-1542-B477-E955E3451793}" type="presParOf" srcId="{E85CFAFF-F595-C34D-9B67-B5A1511ED576}" destId="{7BDFB7DD-0840-8545-B39E-3BE2DE7EE9F8}" srcOrd="3" destOrd="0" presId="urn:microsoft.com/office/officeart/2005/8/layout/hChevron3"/>
    <dgm:cxn modelId="{33618B6B-4022-5648-B440-D23647688887}" type="presParOf" srcId="{E85CFAFF-F595-C34D-9B67-B5A1511ED576}" destId="{927EE3C7-2DD5-794E-B94C-776FD79E7463}" srcOrd="4" destOrd="0" presId="urn:microsoft.com/office/officeart/2005/8/layout/hChevron3"/>
    <dgm:cxn modelId="{3294F2AD-453C-EC4D-B337-AEF5BB5186EC}" type="presParOf" srcId="{E85CFAFF-F595-C34D-9B67-B5A1511ED576}" destId="{5E576FB2-DA61-994C-9489-ECF48C66F7CD}" srcOrd="5" destOrd="0" presId="urn:microsoft.com/office/officeart/2005/8/layout/hChevron3"/>
    <dgm:cxn modelId="{72DF7F38-0CC0-AC41-8A1D-943CC76AB52A}" type="presParOf" srcId="{E85CFAFF-F595-C34D-9B67-B5A1511ED576}" destId="{249163DE-53FA-E944-B904-CA48B6F54E07}" srcOrd="6" destOrd="0" presId="urn:microsoft.com/office/officeart/2005/8/layout/hChevron3"/>
    <dgm:cxn modelId="{B5535FAC-BF6B-3942-9866-3CFA8B7A7E50}" type="presParOf" srcId="{E85CFAFF-F595-C34D-9B67-B5A1511ED576}" destId="{AF1206D2-7360-0E4B-9436-713A8D488407}" srcOrd="7" destOrd="0" presId="urn:microsoft.com/office/officeart/2005/8/layout/hChevron3"/>
    <dgm:cxn modelId="{70FE96CE-FD4B-1C41-8928-612FEFC3968C}" type="presParOf" srcId="{E85CFAFF-F595-C34D-9B67-B5A1511ED576}" destId="{9BF3055D-0303-D648-BFE2-C12C551D40CE}" srcOrd="8" destOrd="0" presId="urn:microsoft.com/office/officeart/2005/8/layout/hChevron3"/>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C927B-5803-4A45-86D9-2BCD3272B616}" type="doc">
      <dgm:prSet loTypeId="urn:microsoft.com/office/officeart/2009/3/layout/DescendingProcess" loCatId="" qsTypeId="urn:microsoft.com/office/officeart/2005/8/quickstyle/simple2" qsCatId="simple" csTypeId="urn:microsoft.com/office/officeart/2005/8/colors/accent1_2" csCatId="accent1" phldr="1"/>
      <dgm:spPr/>
      <dgm:t>
        <a:bodyPr/>
        <a:lstStyle/>
        <a:p>
          <a:endParaRPr lang="en-US"/>
        </a:p>
      </dgm:t>
    </dgm:pt>
    <dgm:pt modelId="{E299F1BE-3060-5145-8D72-7CBCF1907E51}">
      <dgm:prSet phldrT="[Text]" custT="1"/>
      <dgm:spPr/>
      <dgm:t>
        <a:bodyPr/>
        <a:lstStyle/>
        <a:p>
          <a:r>
            <a:rPr lang="en-US" sz="1600" i="1" dirty="0">
              <a:solidFill>
                <a:srgbClr val="C00000"/>
              </a:solidFill>
              <a:latin typeface="Garamond" panose="02020404030301010803" pitchFamily="18" charset="0"/>
            </a:rPr>
            <a:t>[02/28]</a:t>
          </a:r>
          <a:r>
            <a:rPr lang="en-US" sz="1600" dirty="0">
              <a:latin typeface="Garamond" panose="02020404030301010803" pitchFamily="18" charset="0"/>
            </a:rPr>
            <a:t> Currently under-review paper publication </a:t>
          </a:r>
        </a:p>
      </dgm:t>
    </dgm:pt>
    <dgm:pt modelId="{23409376-1F1F-DD4B-B2C4-ADDC52F729CE}" type="parTrans" cxnId="{871057EB-B4AD-2843-BE83-449727480A5D}">
      <dgm:prSet/>
      <dgm:spPr/>
      <dgm:t>
        <a:bodyPr/>
        <a:lstStyle/>
        <a:p>
          <a:endParaRPr lang="en-US" sz="1600">
            <a:solidFill>
              <a:schemeClr val="bg2">
                <a:lumMod val="25000"/>
              </a:schemeClr>
            </a:solidFill>
            <a:latin typeface="Garamond" panose="02020404030301010803" pitchFamily="18" charset="0"/>
          </a:endParaRPr>
        </a:p>
      </dgm:t>
    </dgm:pt>
    <dgm:pt modelId="{559F3102-D6CD-7E41-A936-4E34720F7AA8}" type="sibTrans" cxnId="{871057EB-B4AD-2843-BE83-449727480A5D}">
      <dgm:prSet/>
      <dgm:spPr/>
      <dgm:t>
        <a:bodyPr/>
        <a:lstStyle/>
        <a:p>
          <a:endParaRPr lang="en-US" sz="1600">
            <a:solidFill>
              <a:schemeClr val="bg2">
                <a:lumMod val="25000"/>
              </a:schemeClr>
            </a:solidFill>
            <a:latin typeface="Garamond" panose="02020404030301010803" pitchFamily="18" charset="0"/>
          </a:endParaRPr>
        </a:p>
      </dgm:t>
    </dgm:pt>
    <dgm:pt modelId="{9C1CBD27-6A5B-8A4A-8244-D5723C4EBA27}">
      <dgm:prSet phldrT="[Text]" custT="1"/>
      <dgm:spPr/>
      <dgm:t>
        <a:bodyPr/>
        <a:lstStyle/>
        <a:p>
          <a:pPr algn="ctr"/>
          <a:r>
            <a:rPr lang="en-US" sz="1600" i="1" dirty="0">
              <a:solidFill>
                <a:srgbClr val="C00000"/>
              </a:solidFill>
              <a:latin typeface="Garamond" panose="02020404030301010803" pitchFamily="18" charset="0"/>
            </a:rPr>
            <a:t>[02/28]</a:t>
          </a:r>
          <a:r>
            <a:rPr lang="en-US" sz="1600" dirty="0">
              <a:solidFill>
                <a:srgbClr val="C00000"/>
              </a:solidFill>
              <a:latin typeface="Garamond" panose="02020404030301010803" pitchFamily="18" charset="0"/>
            </a:rPr>
            <a:t> </a:t>
          </a:r>
          <a:r>
            <a:rPr lang="en-US" sz="1600" dirty="0">
              <a:latin typeface="Garamond" panose="02020404030301010803" pitchFamily="18" charset="0"/>
            </a:rPr>
            <a:t>Finish dissertation draft</a:t>
          </a:r>
        </a:p>
      </dgm:t>
    </dgm:pt>
    <dgm:pt modelId="{107C2999-9479-2A49-9C92-683DA7A2CD95}" type="parTrans" cxnId="{E5FC656E-6CDB-984B-B974-C52B19F0973C}">
      <dgm:prSet/>
      <dgm:spPr/>
      <dgm:t>
        <a:bodyPr/>
        <a:lstStyle/>
        <a:p>
          <a:endParaRPr lang="en-US" sz="1600">
            <a:solidFill>
              <a:schemeClr val="bg2">
                <a:lumMod val="25000"/>
              </a:schemeClr>
            </a:solidFill>
            <a:latin typeface="Garamond" panose="02020404030301010803" pitchFamily="18" charset="0"/>
          </a:endParaRPr>
        </a:p>
      </dgm:t>
    </dgm:pt>
    <dgm:pt modelId="{CCA39D13-9D67-0C42-B89E-8896E3A3A6D9}" type="sibTrans" cxnId="{E5FC656E-6CDB-984B-B974-C52B19F0973C}">
      <dgm:prSet/>
      <dgm:spPr/>
      <dgm:t>
        <a:bodyPr/>
        <a:lstStyle/>
        <a:p>
          <a:endParaRPr lang="en-US" sz="1600">
            <a:solidFill>
              <a:schemeClr val="bg2">
                <a:lumMod val="25000"/>
              </a:schemeClr>
            </a:solidFill>
            <a:latin typeface="Garamond" panose="02020404030301010803" pitchFamily="18" charset="0"/>
          </a:endParaRPr>
        </a:p>
      </dgm:t>
    </dgm:pt>
    <dgm:pt modelId="{321D9907-FDE1-1D46-B8DA-33C1A2B70F9B}">
      <dgm:prSet phldrT="[Text]" custT="1"/>
      <dgm:spPr/>
      <dgm:t>
        <a:bodyPr/>
        <a:lstStyle/>
        <a:p>
          <a:r>
            <a:rPr lang="en-US" sz="1600" i="1" dirty="0">
              <a:solidFill>
                <a:srgbClr val="C00000"/>
              </a:solidFill>
              <a:latin typeface="Garamond" panose="02020404030301010803" pitchFamily="18" charset="0"/>
            </a:rPr>
            <a:t>[03/15?]</a:t>
          </a:r>
          <a:r>
            <a:rPr lang="en-US" sz="1600" dirty="0">
              <a:solidFill>
                <a:srgbClr val="C00000"/>
              </a:solidFill>
              <a:latin typeface="Garamond" panose="02020404030301010803" pitchFamily="18" charset="0"/>
            </a:rPr>
            <a:t> </a:t>
          </a:r>
          <a:r>
            <a:rPr lang="en-US" sz="1600" dirty="0">
              <a:latin typeface="Garamond" panose="02020404030301010803" pitchFamily="18" charset="0"/>
            </a:rPr>
            <a:t>Review the draft with committee members and address comments</a:t>
          </a:r>
        </a:p>
      </dgm:t>
    </dgm:pt>
    <dgm:pt modelId="{E8CD22D8-CC6A-574B-A62F-AFFFE27DB222}" type="parTrans" cxnId="{EE661AA4-7202-8242-BECF-6BBFEC865BA7}">
      <dgm:prSet/>
      <dgm:spPr/>
      <dgm:t>
        <a:bodyPr/>
        <a:lstStyle/>
        <a:p>
          <a:endParaRPr lang="en-US" sz="1600">
            <a:solidFill>
              <a:schemeClr val="bg2">
                <a:lumMod val="25000"/>
              </a:schemeClr>
            </a:solidFill>
            <a:latin typeface="Garamond" panose="02020404030301010803" pitchFamily="18" charset="0"/>
          </a:endParaRPr>
        </a:p>
      </dgm:t>
    </dgm:pt>
    <dgm:pt modelId="{C4DC2D0F-B8C6-E647-9B5D-52AADA814BFA}" type="sibTrans" cxnId="{EE661AA4-7202-8242-BECF-6BBFEC865BA7}">
      <dgm:prSet/>
      <dgm:spPr/>
      <dgm:t>
        <a:bodyPr/>
        <a:lstStyle/>
        <a:p>
          <a:endParaRPr lang="en-US" sz="1600">
            <a:solidFill>
              <a:schemeClr val="bg2">
                <a:lumMod val="25000"/>
              </a:schemeClr>
            </a:solidFill>
            <a:latin typeface="Garamond" panose="02020404030301010803" pitchFamily="18" charset="0"/>
          </a:endParaRPr>
        </a:p>
      </dgm:t>
    </dgm:pt>
    <dgm:pt modelId="{519C0C67-0ABF-E94B-B16D-1DE6CE2F00B2}">
      <dgm:prSet phldrT="[Text]" custT="1"/>
      <dgm:spPr/>
      <dgm:t>
        <a:bodyPr/>
        <a:lstStyle/>
        <a:p>
          <a:r>
            <a:rPr lang="en-US" sz="1600" b="0" i="1" dirty="0">
              <a:solidFill>
                <a:srgbClr val="C00000"/>
              </a:solidFill>
              <a:latin typeface="Garamond" panose="02020404030301010803" pitchFamily="18" charset="0"/>
            </a:rPr>
            <a:t>[March?] </a:t>
          </a:r>
          <a:r>
            <a:rPr lang="en-US" sz="1600" dirty="0">
              <a:latin typeface="Garamond" panose="02020404030301010803" pitchFamily="18" charset="0"/>
            </a:rPr>
            <a:t>Dissertation defense</a:t>
          </a:r>
        </a:p>
      </dgm:t>
    </dgm:pt>
    <dgm:pt modelId="{BE21811F-4215-1C47-9256-5EF22F78195D}" type="parTrans" cxnId="{4D0D6CE3-326B-6942-9A9B-B8CDCE0F2F07}">
      <dgm:prSet/>
      <dgm:spPr/>
      <dgm:t>
        <a:bodyPr/>
        <a:lstStyle/>
        <a:p>
          <a:endParaRPr lang="en-US" sz="1600">
            <a:solidFill>
              <a:schemeClr val="bg2">
                <a:lumMod val="25000"/>
              </a:schemeClr>
            </a:solidFill>
            <a:latin typeface="Garamond" panose="02020404030301010803" pitchFamily="18" charset="0"/>
          </a:endParaRPr>
        </a:p>
      </dgm:t>
    </dgm:pt>
    <dgm:pt modelId="{2A03FA93-F67D-6143-ACD8-1126ED67939C}" type="sibTrans" cxnId="{4D0D6CE3-326B-6942-9A9B-B8CDCE0F2F07}">
      <dgm:prSet/>
      <dgm:spPr/>
      <dgm:t>
        <a:bodyPr/>
        <a:lstStyle/>
        <a:p>
          <a:endParaRPr lang="en-US" sz="1600">
            <a:solidFill>
              <a:schemeClr val="bg2">
                <a:lumMod val="25000"/>
              </a:schemeClr>
            </a:solidFill>
            <a:latin typeface="Garamond" panose="02020404030301010803" pitchFamily="18" charset="0"/>
          </a:endParaRPr>
        </a:p>
      </dgm:t>
    </dgm:pt>
    <dgm:pt modelId="{D359CC75-B8C2-9140-BA72-0BB59875A7BB}">
      <dgm:prSet phldrT="[Text]" custT="1"/>
      <dgm:spPr/>
      <dgm:t>
        <a:bodyPr/>
        <a:lstStyle/>
        <a:p>
          <a:r>
            <a:rPr lang="en-US" sz="1600" dirty="0">
              <a:latin typeface="Garamond" panose="02020404030301010803" pitchFamily="18" charset="0"/>
            </a:rPr>
            <a:t>Submit manuscript </a:t>
          </a:r>
          <a:br>
            <a:rPr lang="en-US" sz="1600" dirty="0">
              <a:latin typeface="Garamond" panose="02020404030301010803" pitchFamily="18" charset="0"/>
            </a:rPr>
          </a:br>
          <a:r>
            <a:rPr lang="en-US" sz="1600" dirty="0">
              <a:latin typeface="Garamond" panose="02020404030301010803" pitchFamily="18" charset="0"/>
            </a:rPr>
            <a:t>to grad school</a:t>
          </a:r>
        </a:p>
      </dgm:t>
    </dgm:pt>
    <dgm:pt modelId="{5123F54D-E798-4F47-8B68-A3D028E2DC19}" type="parTrans" cxnId="{90CEE668-3D4F-CE43-A325-72F927AFBCD8}">
      <dgm:prSet/>
      <dgm:spPr/>
      <dgm:t>
        <a:bodyPr/>
        <a:lstStyle/>
        <a:p>
          <a:endParaRPr lang="en-US">
            <a:solidFill>
              <a:schemeClr val="bg2">
                <a:lumMod val="25000"/>
              </a:schemeClr>
            </a:solidFill>
          </a:endParaRPr>
        </a:p>
      </dgm:t>
    </dgm:pt>
    <dgm:pt modelId="{5978DF4A-ABA1-0D4C-867E-B4A2F9DB8F5C}" type="sibTrans" cxnId="{90CEE668-3D4F-CE43-A325-72F927AFBCD8}">
      <dgm:prSet/>
      <dgm:spPr/>
      <dgm:t>
        <a:bodyPr/>
        <a:lstStyle/>
        <a:p>
          <a:endParaRPr lang="en-US">
            <a:solidFill>
              <a:schemeClr val="bg2">
                <a:lumMod val="25000"/>
              </a:schemeClr>
            </a:solidFill>
          </a:endParaRPr>
        </a:p>
      </dgm:t>
    </dgm:pt>
    <dgm:pt modelId="{9F5ABD49-36CF-9E46-A540-069CC503BC70}">
      <dgm:prSet phldrT="[Text]" custT="1"/>
      <dgm:spPr/>
      <dgm:t>
        <a:bodyPr/>
        <a:lstStyle/>
        <a:p>
          <a:r>
            <a:rPr lang="en-US" sz="1600" i="1" dirty="0">
              <a:solidFill>
                <a:srgbClr val="C00000"/>
              </a:solidFill>
              <a:latin typeface="Garamond" panose="02020404030301010803" pitchFamily="18" charset="0"/>
            </a:rPr>
            <a:t>[02/15]</a:t>
          </a:r>
          <a:r>
            <a:rPr lang="en-US" sz="1600" dirty="0">
              <a:latin typeface="Garamond" panose="02020404030301010803" pitchFamily="18" charset="0"/>
            </a:rPr>
            <a:t> Many-English v2</a:t>
          </a:r>
          <a:br>
            <a:rPr lang="en-US" sz="1600" dirty="0">
              <a:latin typeface="Garamond" panose="02020404030301010803" pitchFamily="18" charset="0"/>
            </a:rPr>
          </a:br>
          <a:r>
            <a:rPr lang="en-US" sz="1600" dirty="0">
              <a:latin typeface="Garamond" panose="02020404030301010803" pitchFamily="18" charset="0"/>
            </a:rPr>
            <a:t>(Robustness across 500+100 languages)</a:t>
          </a:r>
        </a:p>
      </dgm:t>
    </dgm:pt>
    <dgm:pt modelId="{A02900EB-6DEB-264B-AB1A-D5C9BC55D837}" type="parTrans" cxnId="{3D3A1AF8-2DEA-CD4F-B627-CBDA18DF3538}">
      <dgm:prSet/>
      <dgm:spPr/>
      <dgm:t>
        <a:bodyPr/>
        <a:lstStyle/>
        <a:p>
          <a:endParaRPr lang="en-US"/>
        </a:p>
      </dgm:t>
    </dgm:pt>
    <dgm:pt modelId="{BA910160-E938-2E4C-B992-143B5D32CCCB}" type="sibTrans" cxnId="{3D3A1AF8-2DEA-CD4F-B627-CBDA18DF3538}">
      <dgm:prSet/>
      <dgm:spPr/>
      <dgm:t>
        <a:bodyPr/>
        <a:lstStyle/>
        <a:p>
          <a:endParaRPr lang="en-US"/>
        </a:p>
      </dgm:t>
    </dgm:pt>
    <dgm:pt modelId="{0C1559FE-25EB-6D42-905C-CD70ADC2B08C}" type="pres">
      <dgm:prSet presAssocID="{3EBC927B-5803-4A45-86D9-2BCD3272B616}" presName="Name0" presStyleCnt="0">
        <dgm:presLayoutVars>
          <dgm:chMax val="7"/>
          <dgm:chPref val="5"/>
        </dgm:presLayoutVars>
      </dgm:prSet>
      <dgm:spPr/>
    </dgm:pt>
    <dgm:pt modelId="{ACA81F1C-DF7D-A049-B125-2164B047F0E7}" type="pres">
      <dgm:prSet presAssocID="{3EBC927B-5803-4A45-86D9-2BCD3272B616}" presName="arrowNode" presStyleLbl="node1" presStyleIdx="0" presStyleCnt="1"/>
      <dgm:spPr/>
    </dgm:pt>
    <dgm:pt modelId="{0958229A-04EF-594C-B7A1-DBEAFAA61445}" type="pres">
      <dgm:prSet presAssocID="{9F5ABD49-36CF-9E46-A540-069CC503BC70}" presName="txNode1" presStyleLbl="revTx" presStyleIdx="0" presStyleCnt="6" custScaleX="213888" custScaleY="70866" custLinFactNeighborX="287" custLinFactNeighborY="19137">
        <dgm:presLayoutVars>
          <dgm:bulletEnabled val="1"/>
        </dgm:presLayoutVars>
      </dgm:prSet>
      <dgm:spPr/>
    </dgm:pt>
    <dgm:pt modelId="{50D8EF52-A6DF-4E43-89AA-9AD6AD11A783}" type="pres">
      <dgm:prSet presAssocID="{E299F1BE-3060-5145-8D72-7CBCF1907E51}" presName="txNode2" presStyleLbl="revTx" presStyleIdx="1" presStyleCnt="6" custScaleX="164223" custScaleY="50826" custLinFactNeighborX="21312" custLinFactNeighborY="-10554">
        <dgm:presLayoutVars>
          <dgm:bulletEnabled val="1"/>
        </dgm:presLayoutVars>
      </dgm:prSet>
      <dgm:spPr/>
    </dgm:pt>
    <dgm:pt modelId="{761A9BF1-9DDF-5C47-9CA1-8482C739C985}" type="pres">
      <dgm:prSet presAssocID="{559F3102-D6CD-7E41-A936-4E34720F7AA8}" presName="dotNode2" presStyleCnt="0"/>
      <dgm:spPr/>
    </dgm:pt>
    <dgm:pt modelId="{B97A1213-E929-0D49-8075-672843149373}" type="pres">
      <dgm:prSet presAssocID="{559F3102-D6CD-7E41-A936-4E34720F7AA8}" presName="dotRepeatNode" presStyleLbl="fgShp" presStyleIdx="0" presStyleCnt="4"/>
      <dgm:spPr/>
    </dgm:pt>
    <dgm:pt modelId="{68BD9DCD-F680-4643-8B6C-A01D0CD89432}" type="pres">
      <dgm:prSet presAssocID="{9C1CBD27-6A5B-8A4A-8244-D5723C4EBA27}" presName="txNode3" presStyleLbl="revTx" presStyleIdx="2" presStyleCnt="6" custScaleX="165669" custScaleY="60011" custLinFactNeighborX="-15831" custLinFactNeighborY="18556">
        <dgm:presLayoutVars>
          <dgm:bulletEnabled val="1"/>
        </dgm:presLayoutVars>
      </dgm:prSet>
      <dgm:spPr/>
    </dgm:pt>
    <dgm:pt modelId="{7830672C-FB78-C442-9B52-4E2A8A78B4D8}" type="pres">
      <dgm:prSet presAssocID="{CCA39D13-9D67-0C42-B89E-8896E3A3A6D9}" presName="dotNode3" presStyleCnt="0"/>
      <dgm:spPr/>
    </dgm:pt>
    <dgm:pt modelId="{28287A29-7CA7-8244-874C-1E9356260D73}" type="pres">
      <dgm:prSet presAssocID="{CCA39D13-9D67-0C42-B89E-8896E3A3A6D9}" presName="dotRepeatNode" presStyleLbl="fgShp" presStyleIdx="1" presStyleCnt="4"/>
      <dgm:spPr/>
    </dgm:pt>
    <dgm:pt modelId="{74D9C9F4-3EE8-0A46-9F8E-561A028BC9E4}" type="pres">
      <dgm:prSet presAssocID="{321D9907-FDE1-1D46-B8DA-33C1A2B70F9B}" presName="txNode4" presStyleLbl="revTx" presStyleIdx="3" presStyleCnt="6" custScaleX="193569" custScaleY="78692" custLinFactNeighborX="38150" custLinFactNeighborY="-6517">
        <dgm:presLayoutVars>
          <dgm:bulletEnabled val="1"/>
        </dgm:presLayoutVars>
      </dgm:prSet>
      <dgm:spPr/>
    </dgm:pt>
    <dgm:pt modelId="{4A04CDCE-8E77-2A4F-A780-0AD482DAB4AF}" type="pres">
      <dgm:prSet presAssocID="{C4DC2D0F-B8C6-E647-9B5D-52AADA814BFA}" presName="dotNode4" presStyleCnt="0"/>
      <dgm:spPr/>
    </dgm:pt>
    <dgm:pt modelId="{5B53C7AC-4430-8048-AEFD-908DC98CB9BC}" type="pres">
      <dgm:prSet presAssocID="{C4DC2D0F-B8C6-E647-9B5D-52AADA814BFA}" presName="dotRepeatNode" presStyleLbl="fgShp" presStyleIdx="2" presStyleCnt="4"/>
      <dgm:spPr/>
    </dgm:pt>
    <dgm:pt modelId="{B89EF234-40F4-1A45-81A1-FBB89D799DA5}" type="pres">
      <dgm:prSet presAssocID="{519C0C67-0ABF-E94B-B16D-1DE6CE2F00B2}" presName="txNode5" presStyleLbl="revTx" presStyleIdx="4" presStyleCnt="6" custScaleX="113397" custScaleY="53249" custLinFactNeighborX="-5115" custLinFactNeighborY="12947">
        <dgm:presLayoutVars>
          <dgm:bulletEnabled val="1"/>
        </dgm:presLayoutVars>
      </dgm:prSet>
      <dgm:spPr/>
    </dgm:pt>
    <dgm:pt modelId="{C581FD0B-D9A5-9346-A3F1-FE801D3AD5E1}" type="pres">
      <dgm:prSet presAssocID="{2A03FA93-F67D-6143-ACD8-1126ED67939C}" presName="dotNode5" presStyleCnt="0"/>
      <dgm:spPr/>
    </dgm:pt>
    <dgm:pt modelId="{C2354955-7700-2B4E-B85B-011E76085150}" type="pres">
      <dgm:prSet presAssocID="{2A03FA93-F67D-6143-ACD8-1126ED67939C}" presName="dotRepeatNode" presStyleLbl="fgShp" presStyleIdx="3" presStyleCnt="4"/>
      <dgm:spPr/>
    </dgm:pt>
    <dgm:pt modelId="{A2F6E41D-586D-A54D-8C61-EFAB56C8FD61}" type="pres">
      <dgm:prSet presAssocID="{D359CC75-B8C2-9140-BA72-0BB59875A7BB}" presName="txNode6" presStyleLbl="revTx" presStyleIdx="5" presStyleCnt="6" custScaleX="83981" custScaleY="67702">
        <dgm:presLayoutVars>
          <dgm:bulletEnabled val="1"/>
        </dgm:presLayoutVars>
      </dgm:prSet>
      <dgm:spPr/>
    </dgm:pt>
  </dgm:ptLst>
  <dgm:cxnLst>
    <dgm:cxn modelId="{32BDA916-32EC-C441-8A65-7D0461CDD9BC}" type="presOf" srcId="{E299F1BE-3060-5145-8D72-7CBCF1907E51}" destId="{50D8EF52-A6DF-4E43-89AA-9AD6AD11A783}" srcOrd="0" destOrd="0" presId="urn:microsoft.com/office/officeart/2009/3/layout/DescendingProcess"/>
    <dgm:cxn modelId="{9BD85E34-6CAD-7049-8975-3DBBB8B9EE2F}" type="presOf" srcId="{321D9907-FDE1-1D46-B8DA-33C1A2B70F9B}" destId="{74D9C9F4-3EE8-0A46-9F8E-561A028BC9E4}" srcOrd="0" destOrd="0" presId="urn:microsoft.com/office/officeart/2009/3/layout/DescendingProcess"/>
    <dgm:cxn modelId="{9169F43C-B946-6345-A093-218F75FC805D}" type="presOf" srcId="{2A03FA93-F67D-6143-ACD8-1126ED67939C}" destId="{C2354955-7700-2B4E-B85B-011E76085150}" srcOrd="0" destOrd="0" presId="urn:microsoft.com/office/officeart/2009/3/layout/DescendingProcess"/>
    <dgm:cxn modelId="{4201DE42-DCE2-D240-95D4-3CBE11D04D51}" type="presOf" srcId="{3EBC927B-5803-4A45-86D9-2BCD3272B616}" destId="{0C1559FE-25EB-6D42-905C-CD70ADC2B08C}" srcOrd="0" destOrd="0" presId="urn:microsoft.com/office/officeart/2009/3/layout/DescendingProcess"/>
    <dgm:cxn modelId="{CB0FFC5B-256D-A844-ACDF-30EA0A9073E1}" type="presOf" srcId="{C4DC2D0F-B8C6-E647-9B5D-52AADA814BFA}" destId="{5B53C7AC-4430-8048-AEFD-908DC98CB9BC}" srcOrd="0" destOrd="0" presId="urn:microsoft.com/office/officeart/2009/3/layout/DescendingProcess"/>
    <dgm:cxn modelId="{90CEE668-3D4F-CE43-A325-72F927AFBCD8}" srcId="{3EBC927B-5803-4A45-86D9-2BCD3272B616}" destId="{D359CC75-B8C2-9140-BA72-0BB59875A7BB}" srcOrd="5" destOrd="0" parTransId="{5123F54D-E798-4F47-8B68-A3D028E2DC19}" sibTransId="{5978DF4A-ABA1-0D4C-867E-B4A2F9DB8F5C}"/>
    <dgm:cxn modelId="{E5FC656E-6CDB-984B-B974-C52B19F0973C}" srcId="{3EBC927B-5803-4A45-86D9-2BCD3272B616}" destId="{9C1CBD27-6A5B-8A4A-8244-D5723C4EBA27}" srcOrd="2" destOrd="0" parTransId="{107C2999-9479-2A49-9C92-683DA7A2CD95}" sibTransId="{CCA39D13-9D67-0C42-B89E-8896E3A3A6D9}"/>
    <dgm:cxn modelId="{75C5CB7A-971B-1944-A1A2-BC3CE7D2A070}" type="presOf" srcId="{559F3102-D6CD-7E41-A936-4E34720F7AA8}" destId="{B97A1213-E929-0D49-8075-672843149373}" srcOrd="0" destOrd="0" presId="urn:microsoft.com/office/officeart/2009/3/layout/DescendingProcess"/>
    <dgm:cxn modelId="{EE661AA4-7202-8242-BECF-6BBFEC865BA7}" srcId="{3EBC927B-5803-4A45-86D9-2BCD3272B616}" destId="{321D9907-FDE1-1D46-B8DA-33C1A2B70F9B}" srcOrd="3" destOrd="0" parTransId="{E8CD22D8-CC6A-574B-A62F-AFFFE27DB222}" sibTransId="{C4DC2D0F-B8C6-E647-9B5D-52AADA814BFA}"/>
    <dgm:cxn modelId="{7997D6B8-59C8-9840-A819-57CD8E1695DE}" type="presOf" srcId="{D359CC75-B8C2-9140-BA72-0BB59875A7BB}" destId="{A2F6E41D-586D-A54D-8C61-EFAB56C8FD61}" srcOrd="0" destOrd="0" presId="urn:microsoft.com/office/officeart/2009/3/layout/DescendingProcess"/>
    <dgm:cxn modelId="{02B481BA-3ADF-5B4D-ABF6-2C6183186335}" type="presOf" srcId="{9F5ABD49-36CF-9E46-A540-069CC503BC70}" destId="{0958229A-04EF-594C-B7A1-DBEAFAA61445}" srcOrd="0" destOrd="0" presId="urn:microsoft.com/office/officeart/2009/3/layout/DescendingProcess"/>
    <dgm:cxn modelId="{4D0D6CE3-326B-6942-9A9B-B8CDCE0F2F07}" srcId="{3EBC927B-5803-4A45-86D9-2BCD3272B616}" destId="{519C0C67-0ABF-E94B-B16D-1DE6CE2F00B2}" srcOrd="4" destOrd="0" parTransId="{BE21811F-4215-1C47-9256-5EF22F78195D}" sibTransId="{2A03FA93-F67D-6143-ACD8-1126ED67939C}"/>
    <dgm:cxn modelId="{4DF323E6-BE34-604C-BF87-DC3C65396167}" type="presOf" srcId="{9C1CBD27-6A5B-8A4A-8244-D5723C4EBA27}" destId="{68BD9DCD-F680-4643-8B6C-A01D0CD89432}" srcOrd="0" destOrd="0" presId="urn:microsoft.com/office/officeart/2009/3/layout/DescendingProcess"/>
    <dgm:cxn modelId="{72669AE9-C720-3B46-B4C1-8820B36F8118}" type="presOf" srcId="{CCA39D13-9D67-0C42-B89E-8896E3A3A6D9}" destId="{28287A29-7CA7-8244-874C-1E9356260D73}" srcOrd="0" destOrd="0" presId="urn:microsoft.com/office/officeart/2009/3/layout/DescendingProcess"/>
    <dgm:cxn modelId="{871057EB-B4AD-2843-BE83-449727480A5D}" srcId="{3EBC927B-5803-4A45-86D9-2BCD3272B616}" destId="{E299F1BE-3060-5145-8D72-7CBCF1907E51}" srcOrd="1" destOrd="0" parTransId="{23409376-1F1F-DD4B-B2C4-ADDC52F729CE}" sibTransId="{559F3102-D6CD-7E41-A936-4E34720F7AA8}"/>
    <dgm:cxn modelId="{FE1E99F6-F213-CD4F-B06C-76D93441094A}" type="presOf" srcId="{519C0C67-0ABF-E94B-B16D-1DE6CE2F00B2}" destId="{B89EF234-40F4-1A45-81A1-FBB89D799DA5}" srcOrd="0" destOrd="0" presId="urn:microsoft.com/office/officeart/2009/3/layout/DescendingProcess"/>
    <dgm:cxn modelId="{3D3A1AF8-2DEA-CD4F-B627-CBDA18DF3538}" srcId="{3EBC927B-5803-4A45-86D9-2BCD3272B616}" destId="{9F5ABD49-36CF-9E46-A540-069CC503BC70}" srcOrd="0" destOrd="0" parTransId="{A02900EB-6DEB-264B-AB1A-D5C9BC55D837}" sibTransId="{BA910160-E938-2E4C-B992-143B5D32CCCB}"/>
    <dgm:cxn modelId="{33F9A617-1B15-7142-89EF-A92CE39D0789}" type="presParOf" srcId="{0C1559FE-25EB-6D42-905C-CD70ADC2B08C}" destId="{ACA81F1C-DF7D-A049-B125-2164B047F0E7}" srcOrd="0" destOrd="0" presId="urn:microsoft.com/office/officeart/2009/3/layout/DescendingProcess"/>
    <dgm:cxn modelId="{63B75FB7-2DA4-0A48-802D-F50E4F54DE2C}" type="presParOf" srcId="{0C1559FE-25EB-6D42-905C-CD70ADC2B08C}" destId="{0958229A-04EF-594C-B7A1-DBEAFAA61445}" srcOrd="1" destOrd="0" presId="urn:microsoft.com/office/officeart/2009/3/layout/DescendingProcess"/>
    <dgm:cxn modelId="{A9871005-1583-694A-B305-655CACC2A151}" type="presParOf" srcId="{0C1559FE-25EB-6D42-905C-CD70ADC2B08C}" destId="{50D8EF52-A6DF-4E43-89AA-9AD6AD11A783}" srcOrd="2" destOrd="0" presId="urn:microsoft.com/office/officeart/2009/3/layout/DescendingProcess"/>
    <dgm:cxn modelId="{00EDD345-72C9-164F-89E1-0C96006DD96C}" type="presParOf" srcId="{0C1559FE-25EB-6D42-905C-CD70ADC2B08C}" destId="{761A9BF1-9DDF-5C47-9CA1-8482C739C985}" srcOrd="3" destOrd="0" presId="urn:microsoft.com/office/officeart/2009/3/layout/DescendingProcess"/>
    <dgm:cxn modelId="{E6808BBA-D3EF-B548-B1E7-FE9A2D4663F8}" type="presParOf" srcId="{761A9BF1-9DDF-5C47-9CA1-8482C739C985}" destId="{B97A1213-E929-0D49-8075-672843149373}" srcOrd="0" destOrd="0" presId="urn:microsoft.com/office/officeart/2009/3/layout/DescendingProcess"/>
    <dgm:cxn modelId="{8FCDAE6C-0B5D-B847-A8BD-5EA44796D2C4}" type="presParOf" srcId="{0C1559FE-25EB-6D42-905C-CD70ADC2B08C}" destId="{68BD9DCD-F680-4643-8B6C-A01D0CD89432}" srcOrd="4" destOrd="0" presId="urn:microsoft.com/office/officeart/2009/3/layout/DescendingProcess"/>
    <dgm:cxn modelId="{ECCC6019-2C74-1241-9259-749921853944}" type="presParOf" srcId="{0C1559FE-25EB-6D42-905C-CD70ADC2B08C}" destId="{7830672C-FB78-C442-9B52-4E2A8A78B4D8}" srcOrd="5" destOrd="0" presId="urn:microsoft.com/office/officeart/2009/3/layout/DescendingProcess"/>
    <dgm:cxn modelId="{8DA119C3-FB44-5E43-910F-2F28E2A4A2C8}" type="presParOf" srcId="{7830672C-FB78-C442-9B52-4E2A8A78B4D8}" destId="{28287A29-7CA7-8244-874C-1E9356260D73}" srcOrd="0" destOrd="0" presId="urn:microsoft.com/office/officeart/2009/3/layout/DescendingProcess"/>
    <dgm:cxn modelId="{DBF23DE9-0F63-C142-830D-4CF1523011B7}" type="presParOf" srcId="{0C1559FE-25EB-6D42-905C-CD70ADC2B08C}" destId="{74D9C9F4-3EE8-0A46-9F8E-561A028BC9E4}" srcOrd="6" destOrd="0" presId="urn:microsoft.com/office/officeart/2009/3/layout/DescendingProcess"/>
    <dgm:cxn modelId="{E19B122C-11B7-7A4D-A885-6DE913D288BE}" type="presParOf" srcId="{0C1559FE-25EB-6D42-905C-CD70ADC2B08C}" destId="{4A04CDCE-8E77-2A4F-A780-0AD482DAB4AF}" srcOrd="7" destOrd="0" presId="urn:microsoft.com/office/officeart/2009/3/layout/DescendingProcess"/>
    <dgm:cxn modelId="{58E59E13-CACF-D547-BAFC-28FDD3D07AB5}" type="presParOf" srcId="{4A04CDCE-8E77-2A4F-A780-0AD482DAB4AF}" destId="{5B53C7AC-4430-8048-AEFD-908DC98CB9BC}" srcOrd="0" destOrd="0" presId="urn:microsoft.com/office/officeart/2009/3/layout/DescendingProcess"/>
    <dgm:cxn modelId="{37C08E69-B3E0-EA4F-8A10-E6A8D7F9299E}" type="presParOf" srcId="{0C1559FE-25EB-6D42-905C-CD70ADC2B08C}" destId="{B89EF234-40F4-1A45-81A1-FBB89D799DA5}" srcOrd="8" destOrd="0" presId="urn:microsoft.com/office/officeart/2009/3/layout/DescendingProcess"/>
    <dgm:cxn modelId="{85F4DD07-8967-7F43-BFFA-5354512F65D7}" type="presParOf" srcId="{0C1559FE-25EB-6D42-905C-CD70ADC2B08C}" destId="{C581FD0B-D9A5-9346-A3F1-FE801D3AD5E1}" srcOrd="9" destOrd="0" presId="urn:microsoft.com/office/officeart/2009/3/layout/DescendingProcess"/>
    <dgm:cxn modelId="{96D09024-DA82-3F44-B23B-4585C387B915}" type="presParOf" srcId="{C581FD0B-D9A5-9346-A3F1-FE801D3AD5E1}" destId="{C2354955-7700-2B4E-B85B-011E76085150}" srcOrd="0" destOrd="0" presId="urn:microsoft.com/office/officeart/2009/3/layout/DescendingProcess"/>
    <dgm:cxn modelId="{F4722E47-8A1E-5B48-A80F-B6057523D4BC}" type="presParOf" srcId="{0C1559FE-25EB-6D42-905C-CD70ADC2B08C}" destId="{A2F6E41D-586D-A54D-8C61-EFAB56C8FD61}" srcOrd="10"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FEEEA-7AD1-C848-BED8-6EBDD32FB0FC}">
      <dsp:nvSpPr>
        <dsp:cNvPr id="0" name=""/>
        <dsp:cNvSpPr/>
      </dsp:nvSpPr>
      <dsp:spPr>
        <a:xfrm>
          <a:off x="0" y="18188"/>
          <a:ext cx="8347090" cy="42062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18288" rIns="100584" bIns="18288" numCol="1" spcCol="1270" anchor="ctr" anchorCtr="0">
          <a:noAutofit/>
        </a:bodyPr>
        <a:lstStyle/>
        <a:p>
          <a:pPr marL="0" lvl="0" indent="0" algn="l" defTabSz="889000">
            <a:lnSpc>
              <a:spcPct val="90000"/>
            </a:lnSpc>
            <a:spcBef>
              <a:spcPct val="0"/>
            </a:spcBef>
            <a:spcAft>
              <a:spcPct val="35000"/>
            </a:spcAft>
            <a:buNone/>
          </a:pPr>
          <a:r>
            <a:rPr lang="en-US" sz="2000" kern="1200" baseline="0" dirty="0">
              <a:latin typeface="Garamond" panose="02020404030301010803" pitchFamily="18" charset="0"/>
            </a:rPr>
            <a:t>I – </a:t>
          </a:r>
          <a:r>
            <a:rPr lang="en-US" sz="2400" kern="1200" baseline="0" dirty="0">
              <a:latin typeface="Garamond" panose="02020404030301010803" pitchFamily="18" charset="0"/>
            </a:rPr>
            <a:t>Rare words in Training</a:t>
          </a:r>
          <a:endParaRPr lang="en-US" sz="2400" kern="1200" dirty="0">
            <a:latin typeface="Garamond" panose="02020404030301010803" pitchFamily="18" charset="0"/>
          </a:endParaRPr>
        </a:p>
      </dsp:txBody>
      <dsp:txXfrm>
        <a:off x="20533" y="38721"/>
        <a:ext cx="8306024" cy="379554"/>
      </dsp:txXfrm>
    </dsp:sp>
    <dsp:sp modelId="{FFA483CF-1E4A-B345-9D44-3582F17AE556}">
      <dsp:nvSpPr>
        <dsp:cNvPr id="0" name=""/>
        <dsp:cNvSpPr/>
      </dsp:nvSpPr>
      <dsp:spPr>
        <a:xfrm>
          <a:off x="0" y="438809"/>
          <a:ext cx="834709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020" tIns="25400" rIns="142240" bIns="25400" numCol="1" spcCol="1270" anchor="ctr" anchorCtr="0">
          <a:noAutofit/>
        </a:bodyPr>
        <a:lstStyle/>
        <a:p>
          <a:pPr marL="228600" lvl="1" indent="-228600" algn="l" defTabSz="889000">
            <a:lnSpc>
              <a:spcPct val="90000"/>
            </a:lnSpc>
            <a:spcBef>
              <a:spcPct val="0"/>
            </a:spcBef>
            <a:spcAft>
              <a:spcPct val="20000"/>
            </a:spcAft>
            <a:buNone/>
          </a:pPr>
          <a:r>
            <a:rPr lang="en-US" sz="2000" b="1" kern="1200" dirty="0">
              <a:latin typeface="Garamond" panose="02020404030301010803" pitchFamily="18" charset="0"/>
            </a:rPr>
            <a:t> </a:t>
          </a:r>
          <a:r>
            <a:rPr lang="en-US" sz="2000" kern="1200" dirty="0">
              <a:latin typeface="Garamond" panose="02020404030301010803" pitchFamily="18" charset="0"/>
            </a:rPr>
            <a:t>“</a:t>
          </a:r>
          <a:r>
            <a:rPr lang="en-US" sz="2000" i="0" kern="1200" dirty="0">
              <a:latin typeface="Garamond" panose="02020404030301010803" pitchFamily="18" charset="0"/>
            </a:rPr>
            <a:t>Finding the Optimal Vocabulary Size for NMT” </a:t>
          </a:r>
          <a:r>
            <a:rPr lang="en-US" sz="2000" b="1" kern="1200" dirty="0">
              <a:latin typeface="Garamond" panose="02020404030301010803" pitchFamily="18" charset="0"/>
            </a:rPr>
            <a:t>[</a:t>
          </a:r>
          <a:r>
            <a:rPr lang="en-US" sz="2000" kern="1200" dirty="0">
              <a:solidFill>
                <a:srgbClr val="FF0000"/>
              </a:solidFill>
              <a:latin typeface="Garamond" panose="02020404030301010803" pitchFamily="18" charset="0"/>
            </a:rPr>
            <a:t>EMNLP 2020 Findings</a:t>
          </a:r>
          <a:r>
            <a:rPr lang="en-US" sz="2000" b="1" kern="1200" dirty="0">
              <a:latin typeface="Garamond" panose="02020404030301010803" pitchFamily="18" charset="0"/>
            </a:rPr>
            <a:t>]</a:t>
          </a:r>
          <a:endParaRPr lang="en-US" sz="2000" i="0" kern="1200" dirty="0">
            <a:latin typeface="Garamond" panose="02020404030301010803" pitchFamily="18" charset="0"/>
          </a:endParaRPr>
        </a:p>
      </dsp:txBody>
      <dsp:txXfrm>
        <a:off x="0" y="438809"/>
        <a:ext cx="8347090" cy="728640"/>
      </dsp:txXfrm>
    </dsp:sp>
    <dsp:sp modelId="{1C3C800D-0C03-0A4A-A06F-1BBC0E37C72D}">
      <dsp:nvSpPr>
        <dsp:cNvPr id="0" name=""/>
        <dsp:cNvSpPr/>
      </dsp:nvSpPr>
      <dsp:spPr>
        <a:xfrm>
          <a:off x="0" y="1167449"/>
          <a:ext cx="8347090" cy="42062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18288" rIns="100584" bIns="18288" numCol="1" spcCol="1270" anchor="ctr" anchorCtr="0">
          <a:noAutofit/>
        </a:bodyPr>
        <a:lstStyle/>
        <a:p>
          <a:pPr marL="0" lvl="0" indent="0" algn="l" defTabSz="889000">
            <a:lnSpc>
              <a:spcPct val="90000"/>
            </a:lnSpc>
            <a:spcBef>
              <a:spcPct val="0"/>
            </a:spcBef>
            <a:spcAft>
              <a:spcPct val="35000"/>
            </a:spcAft>
            <a:buNone/>
          </a:pPr>
          <a:r>
            <a:rPr lang="en-US" sz="2000" kern="1200" baseline="0" dirty="0">
              <a:latin typeface="Garamond" panose="02020404030301010803" pitchFamily="18" charset="0"/>
            </a:rPr>
            <a:t>II – </a:t>
          </a:r>
          <a:r>
            <a:rPr lang="en-US" sz="2400" kern="1200" baseline="0" dirty="0">
              <a:latin typeface="Garamond" panose="02020404030301010803" pitchFamily="18" charset="0"/>
            </a:rPr>
            <a:t>Rare words in Evaluation</a:t>
          </a:r>
        </a:p>
      </dsp:txBody>
      <dsp:txXfrm>
        <a:off x="20533" y="1187982"/>
        <a:ext cx="8306024" cy="379554"/>
      </dsp:txXfrm>
    </dsp:sp>
    <dsp:sp modelId="{C8DCBC54-4415-ED4D-8277-1E8F10379AE4}">
      <dsp:nvSpPr>
        <dsp:cNvPr id="0" name=""/>
        <dsp:cNvSpPr/>
      </dsp:nvSpPr>
      <dsp:spPr>
        <a:xfrm>
          <a:off x="0" y="1588069"/>
          <a:ext cx="834709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020" tIns="25400" rIns="142240" bIns="25400" numCol="1" spcCol="1270" anchor="ctr" anchorCtr="0">
          <a:noAutofit/>
        </a:bodyPr>
        <a:lstStyle/>
        <a:p>
          <a:pPr marL="228600" lvl="1" indent="-228600" algn="l" defTabSz="889000">
            <a:lnSpc>
              <a:spcPct val="90000"/>
            </a:lnSpc>
            <a:spcBef>
              <a:spcPct val="0"/>
            </a:spcBef>
            <a:spcAft>
              <a:spcPct val="20000"/>
            </a:spcAft>
            <a:buNone/>
          </a:pPr>
          <a:r>
            <a:rPr lang="en-US" sz="2000" b="1" kern="1200" dirty="0">
              <a:latin typeface="Garamond" panose="02020404030301010803" pitchFamily="18" charset="0"/>
            </a:rPr>
            <a:t> </a:t>
          </a:r>
          <a:r>
            <a:rPr lang="en-US" sz="2000" kern="1200" dirty="0">
              <a:latin typeface="Garamond" panose="02020404030301010803" pitchFamily="18" charset="0"/>
            </a:rPr>
            <a:t>“</a:t>
          </a:r>
          <a:r>
            <a:rPr lang="en-US" sz="2000" i="0" kern="1200" dirty="0">
              <a:latin typeface="Garamond" panose="02020404030301010803" pitchFamily="18" charset="0"/>
            </a:rPr>
            <a:t>Macro-Average: Rare Types are Important Too”  </a:t>
          </a:r>
          <a:r>
            <a:rPr lang="en-US" sz="2000" b="1" kern="1200" dirty="0">
              <a:latin typeface="Garamond" panose="02020404030301010803" pitchFamily="18" charset="0"/>
            </a:rPr>
            <a:t>[</a:t>
          </a:r>
          <a:r>
            <a:rPr lang="en-US" sz="2000" kern="1200" dirty="0">
              <a:solidFill>
                <a:srgbClr val="FF0000"/>
              </a:solidFill>
              <a:latin typeface="Garamond" panose="02020404030301010803" pitchFamily="18" charset="0"/>
            </a:rPr>
            <a:t>NAACL 2021</a:t>
          </a:r>
          <a:r>
            <a:rPr lang="en-US" sz="2000" b="1" kern="1200" dirty="0">
              <a:latin typeface="Garamond" panose="02020404030301010803" pitchFamily="18" charset="0"/>
            </a:rPr>
            <a:t>]</a:t>
          </a:r>
          <a:endParaRPr lang="en-US" sz="2000" i="0" kern="1200" dirty="0">
            <a:latin typeface="Garamond" panose="02020404030301010803" pitchFamily="18" charset="0"/>
          </a:endParaRPr>
        </a:p>
      </dsp:txBody>
      <dsp:txXfrm>
        <a:off x="0" y="1588069"/>
        <a:ext cx="8347090" cy="728640"/>
      </dsp:txXfrm>
    </dsp:sp>
    <dsp:sp modelId="{5573B8D9-B560-4243-801A-19FCE281518A}">
      <dsp:nvSpPr>
        <dsp:cNvPr id="0" name=""/>
        <dsp:cNvSpPr/>
      </dsp:nvSpPr>
      <dsp:spPr>
        <a:xfrm>
          <a:off x="0" y="2316709"/>
          <a:ext cx="8347090" cy="42062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18288" rIns="100584" bIns="18288" numCol="1" spcCol="1270" anchor="ctr" anchorCtr="0">
          <a:noAutofit/>
        </a:bodyPr>
        <a:lstStyle/>
        <a:p>
          <a:pPr marL="0" lvl="0" indent="0" algn="l" defTabSz="889000">
            <a:lnSpc>
              <a:spcPct val="90000"/>
            </a:lnSpc>
            <a:spcBef>
              <a:spcPct val="0"/>
            </a:spcBef>
            <a:spcAft>
              <a:spcPct val="35000"/>
            </a:spcAft>
            <a:buNone/>
          </a:pPr>
          <a:r>
            <a:rPr lang="en-US" sz="2000" kern="1200" baseline="0" dirty="0">
              <a:latin typeface="Garamond" panose="02020404030301010803" pitchFamily="18" charset="0"/>
            </a:rPr>
            <a:t>III – </a:t>
          </a:r>
          <a:r>
            <a:rPr lang="en-US" sz="2400" kern="1200" dirty="0">
              <a:latin typeface="Garamond" panose="02020404030301010803" pitchFamily="18" charset="0"/>
            </a:rPr>
            <a:t>Rare Languages (500+ languages)</a:t>
          </a:r>
        </a:p>
      </dsp:txBody>
      <dsp:txXfrm>
        <a:off x="20533" y="2337242"/>
        <a:ext cx="8306024" cy="379554"/>
      </dsp:txXfrm>
    </dsp:sp>
    <dsp:sp modelId="{564540DE-B01F-A54D-9F3E-24677A07F3BD}">
      <dsp:nvSpPr>
        <dsp:cNvPr id="0" name=""/>
        <dsp:cNvSpPr/>
      </dsp:nvSpPr>
      <dsp:spPr>
        <a:xfrm>
          <a:off x="0" y="2737329"/>
          <a:ext cx="834709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020" tIns="25400" rIns="142240" bIns="25400" numCol="1" spcCol="1270" anchor="ctr" anchorCtr="0">
          <a:noAutofit/>
        </a:bodyPr>
        <a:lstStyle/>
        <a:p>
          <a:pPr marL="228600" lvl="1" indent="-228600" algn="l" defTabSz="889000">
            <a:lnSpc>
              <a:spcPct val="90000"/>
            </a:lnSpc>
            <a:spcBef>
              <a:spcPct val="0"/>
            </a:spcBef>
            <a:spcAft>
              <a:spcPct val="20000"/>
            </a:spcAft>
            <a:buFont typeface="Arial" panose="020B0604020202020204" pitchFamily="34" charset="0"/>
            <a:buNone/>
          </a:pPr>
          <a:r>
            <a:rPr lang="en-US" sz="2000" kern="1200" dirty="0">
              <a:latin typeface="Garamond" panose="02020404030301010803" pitchFamily="18" charset="0"/>
            </a:rPr>
            <a:t>“</a:t>
          </a:r>
          <a:r>
            <a:rPr lang="en-US" sz="2000" i="0" kern="1200" dirty="0">
              <a:latin typeface="Garamond" panose="02020404030301010803" pitchFamily="18" charset="0"/>
            </a:rPr>
            <a:t>Many-to-English MT Tools, Data, and Pretrained Models” </a:t>
          </a:r>
          <a:r>
            <a:rPr lang="en-US" sz="2000" b="1" kern="1200" dirty="0">
              <a:latin typeface="Garamond" panose="02020404030301010803" pitchFamily="18" charset="0"/>
            </a:rPr>
            <a:t>[</a:t>
          </a:r>
          <a:r>
            <a:rPr lang="en-US" sz="2000" kern="1200" dirty="0">
              <a:solidFill>
                <a:srgbClr val="FF0000"/>
              </a:solidFill>
              <a:latin typeface="Garamond" panose="02020404030301010803" pitchFamily="18" charset="0"/>
            </a:rPr>
            <a:t>ACL 2021 Demos</a:t>
          </a:r>
          <a:r>
            <a:rPr lang="en-US" sz="2000" b="1" kern="1200" dirty="0">
              <a:latin typeface="Garamond" panose="02020404030301010803" pitchFamily="18" charset="0"/>
            </a:rPr>
            <a:t>]</a:t>
          </a:r>
          <a:r>
            <a:rPr lang="en-US" sz="2000" kern="1200" dirty="0">
              <a:latin typeface="Garamond" panose="02020404030301010803" pitchFamily="18" charset="0"/>
            </a:rPr>
            <a:t> </a:t>
          </a:r>
          <a:endParaRPr lang="en-US" sz="2000" i="0" kern="1200" dirty="0">
            <a:latin typeface="Garamond" panose="02020404030301010803" pitchFamily="18" charset="0"/>
          </a:endParaRPr>
        </a:p>
      </dsp:txBody>
      <dsp:txXfrm>
        <a:off x="0" y="2737329"/>
        <a:ext cx="8347090" cy="728640"/>
      </dsp:txXfrm>
    </dsp:sp>
    <dsp:sp modelId="{F2C370AF-EB47-4641-8AA3-914C2863DC53}">
      <dsp:nvSpPr>
        <dsp:cNvPr id="0" name=""/>
        <dsp:cNvSpPr/>
      </dsp:nvSpPr>
      <dsp:spPr>
        <a:xfrm>
          <a:off x="0" y="3465969"/>
          <a:ext cx="8347090" cy="420620"/>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18288" rIns="100584" bIns="18288"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baseline="0" dirty="0">
              <a:latin typeface="Garamond" panose="02020404030301010803" pitchFamily="18" charset="0"/>
            </a:rPr>
            <a:t>IV – </a:t>
          </a:r>
          <a:r>
            <a:rPr lang="en-US" sz="2400" kern="1200" dirty="0">
              <a:latin typeface="Garamond" panose="02020404030301010803" pitchFamily="18" charset="0"/>
            </a:rPr>
            <a:t>Robustness / Language Switching</a:t>
          </a:r>
        </a:p>
      </dsp:txBody>
      <dsp:txXfrm>
        <a:off x="20533" y="3486502"/>
        <a:ext cx="8306024" cy="379554"/>
      </dsp:txXfrm>
    </dsp:sp>
    <dsp:sp modelId="{CAF3A1C4-89D4-D84B-A494-1C75B6496C6E}">
      <dsp:nvSpPr>
        <dsp:cNvPr id="0" name=""/>
        <dsp:cNvSpPr/>
      </dsp:nvSpPr>
      <dsp:spPr>
        <a:xfrm>
          <a:off x="0" y="3886590"/>
          <a:ext cx="834709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020" tIns="24130" rIns="135128" bIns="24130" numCol="1" spcCol="1270" anchor="ctr" anchorCtr="0">
          <a:noAutofit/>
        </a:bodyPr>
        <a:lstStyle/>
        <a:p>
          <a:pPr marL="171450" lvl="1" indent="-171450" algn="l" defTabSz="844550">
            <a:lnSpc>
              <a:spcPct val="90000"/>
            </a:lnSpc>
            <a:spcBef>
              <a:spcPct val="0"/>
            </a:spcBef>
            <a:spcAft>
              <a:spcPct val="20000"/>
            </a:spcAft>
            <a:buFont typeface="Arial" panose="020B0604020202020204" pitchFamily="34" charset="0"/>
            <a:buNone/>
          </a:pPr>
          <a:r>
            <a:rPr lang="en-US" sz="1900" kern="1200" dirty="0">
              <a:latin typeface="Garamond" panose="02020404030301010803" pitchFamily="18" charset="0"/>
            </a:rPr>
            <a:t>“</a:t>
          </a:r>
          <a:r>
            <a:rPr lang="en-US" sz="1900" i="0" kern="1200" dirty="0">
              <a:latin typeface="Garamond" panose="02020404030301010803" pitchFamily="18" charset="0"/>
            </a:rPr>
            <a:t>Improving Robustness in MT via Data Augmentation” </a:t>
          </a:r>
          <a:r>
            <a:rPr lang="en-US" sz="1900" b="1" i="0" kern="1200" dirty="0">
              <a:latin typeface="Garamond" panose="02020404030301010803" pitchFamily="18" charset="0"/>
            </a:rPr>
            <a:t>[</a:t>
          </a:r>
          <a:r>
            <a:rPr lang="en-US" sz="1900" i="0" kern="1200" dirty="0">
              <a:solidFill>
                <a:srgbClr val="FF0000"/>
              </a:solidFill>
              <a:latin typeface="Garamond" panose="02020404030301010803" pitchFamily="18" charset="0"/>
            </a:rPr>
            <a:t>Under review/NAACL22</a:t>
          </a:r>
          <a:r>
            <a:rPr lang="en-US" sz="1900" b="1" kern="1200" dirty="0">
              <a:latin typeface="Garamond" panose="02020404030301010803" pitchFamily="18" charset="0"/>
            </a:rPr>
            <a:t>]</a:t>
          </a:r>
          <a:endParaRPr lang="en-US" sz="1900" i="0" kern="1200" dirty="0">
            <a:latin typeface="Garamond" panose="02020404030301010803" pitchFamily="18" charset="0"/>
          </a:endParaRPr>
        </a:p>
      </dsp:txBody>
      <dsp:txXfrm>
        <a:off x="0" y="3886590"/>
        <a:ext cx="8347090" cy="728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1E1AE-8893-CF48-952C-B392CB47DEA6}">
      <dsp:nvSpPr>
        <dsp:cNvPr id="0" name=""/>
        <dsp:cNvSpPr/>
      </dsp:nvSpPr>
      <dsp:spPr>
        <a:xfrm>
          <a:off x="1071" y="0"/>
          <a:ext cx="866121" cy="424725"/>
        </a:xfrm>
        <a:prstGeom prst="homePlate">
          <a:avLst/>
        </a:prstGeom>
        <a:solidFill>
          <a:schemeClr val="accent6">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accent6">
                  <a:lumMod val="50000"/>
                </a:schemeClr>
              </a:solidFill>
              <a:latin typeface="Garamond" panose="02020404030301010803" pitchFamily="18" charset="0"/>
            </a:rPr>
            <a:t>RNN</a:t>
          </a:r>
          <a:br>
            <a:rPr lang="en-US" sz="1200" kern="1200">
              <a:solidFill>
                <a:schemeClr val="accent6">
                  <a:lumMod val="50000"/>
                </a:schemeClr>
              </a:solidFill>
              <a:latin typeface="Garamond" panose="02020404030301010803" pitchFamily="18" charset="0"/>
            </a:rPr>
          </a:br>
          <a:r>
            <a:rPr lang="en-US" sz="900" kern="1200">
              <a:solidFill>
                <a:schemeClr val="accent6">
                  <a:lumMod val="50000"/>
                </a:schemeClr>
              </a:solidFill>
              <a:latin typeface="Garamond" panose="02020404030301010803" pitchFamily="18" charset="0"/>
            </a:rPr>
            <a:t>LSTM, GRU</a:t>
          </a:r>
          <a:endParaRPr lang="en-US" sz="1000" kern="1200">
            <a:solidFill>
              <a:schemeClr val="accent6">
                <a:lumMod val="50000"/>
              </a:schemeClr>
            </a:solidFill>
            <a:latin typeface="Garamond" panose="02020404030301010803" pitchFamily="18" charset="0"/>
          </a:endParaRPr>
        </a:p>
      </dsp:txBody>
      <dsp:txXfrm>
        <a:off x="1071" y="0"/>
        <a:ext cx="759940" cy="424725"/>
      </dsp:txXfrm>
    </dsp:sp>
    <dsp:sp modelId="{F19D4A09-7B9F-B34D-BAB9-4DB705A761EF}">
      <dsp:nvSpPr>
        <dsp:cNvPr id="0" name=""/>
        <dsp:cNvSpPr/>
      </dsp:nvSpPr>
      <dsp:spPr>
        <a:xfrm>
          <a:off x="587229" y="0"/>
          <a:ext cx="1048293" cy="424725"/>
        </a:xfrm>
        <a:prstGeom prst="chevron">
          <a:avLst/>
        </a:prstGeom>
        <a:solidFill>
          <a:schemeClr val="accent6">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accent6">
                  <a:lumMod val="50000"/>
                </a:schemeClr>
              </a:solidFill>
              <a:latin typeface="Garamond" panose="02020404030301010803" pitchFamily="18" charset="0"/>
            </a:rPr>
            <a:t>Bi RNN</a:t>
          </a:r>
        </a:p>
      </dsp:txBody>
      <dsp:txXfrm>
        <a:off x="799592" y="0"/>
        <a:ext cx="623568" cy="424725"/>
      </dsp:txXfrm>
    </dsp:sp>
    <dsp:sp modelId="{927EE3C7-2DD5-794E-B94C-776FD79E7463}">
      <dsp:nvSpPr>
        <dsp:cNvPr id="0" name=""/>
        <dsp:cNvSpPr/>
      </dsp:nvSpPr>
      <dsp:spPr>
        <a:xfrm>
          <a:off x="1355560" y="0"/>
          <a:ext cx="973739" cy="424725"/>
        </a:xfrm>
        <a:prstGeom prst="chevron">
          <a:avLst/>
        </a:prstGeom>
        <a:solidFill>
          <a:schemeClr val="accent6">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accent6">
                  <a:lumMod val="50000"/>
                </a:schemeClr>
              </a:solidFill>
              <a:latin typeface="Garamond" panose="02020404030301010803" pitchFamily="18" charset="0"/>
            </a:rPr>
            <a:t>+Attn</a:t>
          </a:r>
        </a:p>
      </dsp:txBody>
      <dsp:txXfrm>
        <a:off x="1567923" y="0"/>
        <a:ext cx="549014" cy="424725"/>
      </dsp:txXfrm>
    </dsp:sp>
    <dsp:sp modelId="{249163DE-53FA-E944-B904-CA48B6F54E07}">
      <dsp:nvSpPr>
        <dsp:cNvPr id="0" name=""/>
        <dsp:cNvSpPr/>
      </dsp:nvSpPr>
      <dsp:spPr>
        <a:xfrm>
          <a:off x="2049337" y="0"/>
          <a:ext cx="1089504" cy="424725"/>
        </a:xfrm>
        <a:prstGeom prst="chevron">
          <a:avLst/>
        </a:prstGeom>
        <a:solidFill>
          <a:schemeClr val="accent6">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100000"/>
            </a:lnSpc>
            <a:spcBef>
              <a:spcPct val="0"/>
            </a:spcBef>
            <a:spcAft>
              <a:spcPct val="35000"/>
            </a:spcAft>
            <a:buNone/>
          </a:pPr>
          <a:r>
            <a:rPr lang="en-US" sz="1200" kern="1200">
              <a:solidFill>
                <a:schemeClr val="accent6">
                  <a:lumMod val="50000"/>
                </a:schemeClr>
              </a:solidFill>
              <a:latin typeface="Garamond" panose="02020404030301010803" pitchFamily="18" charset="0"/>
            </a:rPr>
            <a:t>CNN</a:t>
          </a:r>
          <a:endParaRPr lang="en-US" sz="1200" strike="sngStrike" kern="1200">
            <a:solidFill>
              <a:schemeClr val="accent6">
                <a:lumMod val="50000"/>
              </a:schemeClr>
            </a:solidFill>
            <a:latin typeface="Garamond" panose="02020404030301010803" pitchFamily="18" charset="0"/>
          </a:endParaRPr>
        </a:p>
        <a:p>
          <a:pPr marL="0" lvl="0" indent="0" algn="ctr" defTabSz="533400">
            <a:lnSpc>
              <a:spcPct val="90000"/>
            </a:lnSpc>
            <a:spcBef>
              <a:spcPct val="0"/>
            </a:spcBef>
            <a:spcAft>
              <a:spcPct val="35000"/>
            </a:spcAft>
            <a:buNone/>
          </a:pPr>
          <a:r>
            <a:rPr lang="en-US" sz="800" strike="sngStrike" kern="1200">
              <a:solidFill>
                <a:schemeClr val="accent6">
                  <a:lumMod val="50000"/>
                </a:schemeClr>
              </a:solidFill>
              <a:latin typeface="Garamond" panose="02020404030301010803" pitchFamily="18" charset="0"/>
            </a:rPr>
            <a:t>- RNN</a:t>
          </a:r>
          <a:br>
            <a:rPr lang="en-US" sz="800" kern="1200">
              <a:solidFill>
                <a:schemeClr val="accent6">
                  <a:lumMod val="50000"/>
                </a:schemeClr>
              </a:solidFill>
              <a:latin typeface="Garamond" panose="02020404030301010803" pitchFamily="18" charset="0"/>
            </a:rPr>
          </a:br>
          <a:r>
            <a:rPr lang="en-US" sz="800" strike="sngStrike" kern="1200">
              <a:solidFill>
                <a:schemeClr val="accent6">
                  <a:lumMod val="50000"/>
                </a:schemeClr>
              </a:solidFill>
              <a:latin typeface="Garamond" panose="02020404030301010803" pitchFamily="18" charset="0"/>
            </a:rPr>
            <a:t>-Bottleneck</a:t>
          </a:r>
          <a:endParaRPr lang="en-US" sz="800" kern="1200">
            <a:solidFill>
              <a:schemeClr val="accent6">
                <a:lumMod val="50000"/>
              </a:schemeClr>
            </a:solidFill>
            <a:latin typeface="Garamond" panose="02020404030301010803" pitchFamily="18" charset="0"/>
          </a:endParaRPr>
        </a:p>
      </dsp:txBody>
      <dsp:txXfrm>
        <a:off x="2261700" y="0"/>
        <a:ext cx="664779" cy="424725"/>
      </dsp:txXfrm>
    </dsp:sp>
    <dsp:sp modelId="{9BF3055D-0303-D648-BFE2-C12C551D40CE}">
      <dsp:nvSpPr>
        <dsp:cNvPr id="0" name=""/>
        <dsp:cNvSpPr/>
      </dsp:nvSpPr>
      <dsp:spPr>
        <a:xfrm>
          <a:off x="2858878" y="0"/>
          <a:ext cx="1399815" cy="424725"/>
        </a:xfrm>
        <a:prstGeom prst="chevron">
          <a:avLst/>
        </a:prstGeom>
        <a:solidFill>
          <a:schemeClr val="accent6">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accent6">
                  <a:lumMod val="50000"/>
                </a:schemeClr>
              </a:solidFill>
              <a:latin typeface="Garamond" panose="02020404030301010803" pitchFamily="18" charset="0"/>
            </a:rPr>
            <a:t>Transformer</a:t>
          </a:r>
          <a:r>
            <a:rPr lang="en-US" sz="1000" kern="1200">
              <a:solidFill>
                <a:schemeClr val="accent6">
                  <a:lumMod val="50000"/>
                </a:schemeClr>
              </a:solidFill>
              <a:latin typeface="Garamond" panose="02020404030301010803" pitchFamily="18" charset="0"/>
            </a:rPr>
            <a:t> </a:t>
          </a:r>
          <a:r>
            <a:rPr lang="en-US" sz="700" strike="sngStrike" kern="1200">
              <a:solidFill>
                <a:schemeClr val="accent6">
                  <a:lumMod val="50000"/>
                </a:schemeClr>
              </a:solidFill>
              <a:latin typeface="Garamond" panose="02020404030301010803" pitchFamily="18" charset="0"/>
            </a:rPr>
            <a:t>RNN, CNN </a:t>
          </a:r>
          <a:r>
            <a:rPr lang="en-US" sz="700" kern="1200">
              <a:solidFill>
                <a:schemeClr val="accent6">
                  <a:lumMod val="50000"/>
                </a:schemeClr>
              </a:solidFill>
              <a:latin typeface="Garamond" panose="02020404030301010803" pitchFamily="18" charset="0"/>
            </a:rPr>
            <a:t>+FF +</a:t>
          </a:r>
          <a:r>
            <a:rPr lang="en-US" sz="700" kern="1200" err="1">
              <a:solidFill>
                <a:schemeClr val="accent6">
                  <a:lumMod val="50000"/>
                </a:schemeClr>
              </a:solidFill>
              <a:latin typeface="Garamond" panose="02020404030301010803" pitchFamily="18" charset="0"/>
            </a:rPr>
            <a:t>SelfAttn</a:t>
          </a:r>
          <a:endParaRPr lang="en-US" sz="700" kern="1200">
            <a:solidFill>
              <a:schemeClr val="accent6">
                <a:lumMod val="50000"/>
              </a:schemeClr>
            </a:solidFill>
            <a:latin typeface="Garamond" panose="02020404030301010803" pitchFamily="18" charset="0"/>
          </a:endParaRPr>
        </a:p>
      </dsp:txBody>
      <dsp:txXfrm>
        <a:off x="3071241" y="0"/>
        <a:ext cx="975090" cy="424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81F1C-DF7D-A049-B125-2164B047F0E7}">
      <dsp:nvSpPr>
        <dsp:cNvPr id="0" name=""/>
        <dsp:cNvSpPr/>
      </dsp:nvSpPr>
      <dsp:spPr>
        <a:xfrm rot="4396374">
          <a:off x="2243383" y="888348"/>
          <a:ext cx="3853794" cy="2687541"/>
        </a:xfrm>
        <a:prstGeom prst="swooshArrow">
          <a:avLst>
            <a:gd name="adj1" fmla="val 16310"/>
            <a:gd name="adj2" fmla="val 313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97A1213-E929-0D49-8075-672843149373}">
      <dsp:nvSpPr>
        <dsp:cNvPr id="0" name=""/>
        <dsp:cNvSpPr/>
      </dsp:nvSpPr>
      <dsp:spPr>
        <a:xfrm>
          <a:off x="3556894" y="1153559"/>
          <a:ext cx="97320" cy="97320"/>
        </a:xfrm>
        <a:prstGeom prst="ellipse">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8287A29-7CA7-8244-874C-1E9356260D73}">
      <dsp:nvSpPr>
        <dsp:cNvPr id="0" name=""/>
        <dsp:cNvSpPr/>
      </dsp:nvSpPr>
      <dsp:spPr>
        <a:xfrm>
          <a:off x="4106397" y="1575429"/>
          <a:ext cx="97320" cy="97320"/>
        </a:xfrm>
        <a:prstGeom prst="ellipse">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B53C7AC-4430-8048-AEFD-908DC98CB9BC}">
      <dsp:nvSpPr>
        <dsp:cNvPr id="0" name=""/>
        <dsp:cNvSpPr/>
      </dsp:nvSpPr>
      <dsp:spPr>
        <a:xfrm>
          <a:off x="4600410" y="2069174"/>
          <a:ext cx="97320" cy="97320"/>
        </a:xfrm>
        <a:prstGeom prst="ellipse">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958229A-04EF-594C-B7A1-DBEAFAA61445}">
      <dsp:nvSpPr>
        <dsp:cNvPr id="0" name=""/>
        <dsp:cNvSpPr/>
      </dsp:nvSpPr>
      <dsp:spPr>
        <a:xfrm>
          <a:off x="955609" y="240740"/>
          <a:ext cx="3886227" cy="50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en-US" sz="1600" i="1" kern="1200" dirty="0">
              <a:solidFill>
                <a:srgbClr val="C00000"/>
              </a:solidFill>
              <a:latin typeface="Garamond" panose="02020404030301010803" pitchFamily="18" charset="0"/>
            </a:rPr>
            <a:t>[02/15]</a:t>
          </a:r>
          <a:r>
            <a:rPr lang="en-US" sz="1600" kern="1200" dirty="0">
              <a:latin typeface="Garamond" panose="02020404030301010803" pitchFamily="18" charset="0"/>
            </a:rPr>
            <a:t> Many-English v2</a:t>
          </a:r>
          <a:br>
            <a:rPr lang="en-US" sz="1600" kern="1200" dirty="0">
              <a:latin typeface="Garamond" panose="02020404030301010803" pitchFamily="18" charset="0"/>
            </a:rPr>
          </a:br>
          <a:r>
            <a:rPr lang="en-US" sz="1600" kern="1200" dirty="0">
              <a:latin typeface="Garamond" panose="02020404030301010803" pitchFamily="18" charset="0"/>
            </a:rPr>
            <a:t>(Robustness across 500+100 languages)</a:t>
          </a:r>
        </a:p>
      </dsp:txBody>
      <dsp:txXfrm>
        <a:off x="955609" y="240740"/>
        <a:ext cx="3886227" cy="506180"/>
      </dsp:txXfrm>
    </dsp:sp>
    <dsp:sp modelId="{50D8EF52-A6DF-4E43-89AA-9AD6AD11A783}">
      <dsp:nvSpPr>
        <dsp:cNvPr id="0" name=""/>
        <dsp:cNvSpPr/>
      </dsp:nvSpPr>
      <dsp:spPr>
        <a:xfrm>
          <a:off x="3903154" y="945314"/>
          <a:ext cx="4435439" cy="363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i="1" kern="1200" dirty="0">
              <a:solidFill>
                <a:srgbClr val="C00000"/>
              </a:solidFill>
              <a:latin typeface="Garamond" panose="02020404030301010803" pitchFamily="18" charset="0"/>
            </a:rPr>
            <a:t>[02/28]</a:t>
          </a:r>
          <a:r>
            <a:rPr lang="en-US" sz="1600" kern="1200" dirty="0">
              <a:latin typeface="Garamond" panose="02020404030301010803" pitchFamily="18" charset="0"/>
            </a:rPr>
            <a:t> Currently under-review paper publication </a:t>
          </a:r>
        </a:p>
      </dsp:txBody>
      <dsp:txXfrm>
        <a:off x="3903154" y="945314"/>
        <a:ext cx="4435439" cy="363038"/>
      </dsp:txXfrm>
    </dsp:sp>
    <dsp:sp modelId="{68BD9DCD-F680-4643-8B6C-A01D0CD89432}">
      <dsp:nvSpPr>
        <dsp:cNvPr id="0" name=""/>
        <dsp:cNvSpPr/>
      </dsp:nvSpPr>
      <dsp:spPr>
        <a:xfrm>
          <a:off x="1100810" y="1542308"/>
          <a:ext cx="3010114" cy="428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i="1" kern="1200" dirty="0">
              <a:solidFill>
                <a:srgbClr val="C00000"/>
              </a:solidFill>
              <a:latin typeface="Garamond" panose="02020404030301010803" pitchFamily="18" charset="0"/>
            </a:rPr>
            <a:t>[02/28]</a:t>
          </a:r>
          <a:r>
            <a:rPr lang="en-US" sz="1600" kern="1200" dirty="0">
              <a:solidFill>
                <a:srgbClr val="C00000"/>
              </a:solidFill>
              <a:latin typeface="Garamond" panose="02020404030301010803" pitchFamily="18" charset="0"/>
            </a:rPr>
            <a:t> </a:t>
          </a:r>
          <a:r>
            <a:rPr lang="en-US" sz="1600" kern="1200" dirty="0">
              <a:latin typeface="Garamond" panose="02020404030301010803" pitchFamily="18" charset="0"/>
            </a:rPr>
            <a:t>Finish dissertation draft</a:t>
          </a:r>
        </a:p>
      </dsp:txBody>
      <dsp:txXfrm>
        <a:off x="1100810" y="1542308"/>
        <a:ext cx="3010114" cy="428645"/>
      </dsp:txXfrm>
    </dsp:sp>
    <dsp:sp modelId="{C2354955-7700-2B4E-B85B-011E76085150}">
      <dsp:nvSpPr>
        <dsp:cNvPr id="0" name=""/>
        <dsp:cNvSpPr/>
      </dsp:nvSpPr>
      <dsp:spPr>
        <a:xfrm>
          <a:off x="4957906" y="2612472"/>
          <a:ext cx="97320" cy="97320"/>
        </a:xfrm>
        <a:prstGeom prst="ellipse">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4D9C9F4-3EE8-0A46-9F8E-561A028BC9E4}">
      <dsp:nvSpPr>
        <dsp:cNvPr id="0" name=""/>
        <dsp:cNvSpPr/>
      </dsp:nvSpPr>
      <dsp:spPr>
        <a:xfrm>
          <a:off x="4921869" y="1790245"/>
          <a:ext cx="3517042" cy="562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i="1" kern="1200" dirty="0">
              <a:solidFill>
                <a:srgbClr val="C00000"/>
              </a:solidFill>
              <a:latin typeface="Garamond" panose="02020404030301010803" pitchFamily="18" charset="0"/>
            </a:rPr>
            <a:t>[03/15?]</a:t>
          </a:r>
          <a:r>
            <a:rPr lang="en-US" sz="1600" kern="1200" dirty="0">
              <a:solidFill>
                <a:srgbClr val="C00000"/>
              </a:solidFill>
              <a:latin typeface="Garamond" panose="02020404030301010803" pitchFamily="18" charset="0"/>
            </a:rPr>
            <a:t> </a:t>
          </a:r>
          <a:r>
            <a:rPr lang="en-US" sz="1600" kern="1200" dirty="0">
              <a:latin typeface="Garamond" panose="02020404030301010803" pitchFamily="18" charset="0"/>
            </a:rPr>
            <a:t>Review the draft with committee members and address comments</a:t>
          </a:r>
        </a:p>
      </dsp:txBody>
      <dsp:txXfrm>
        <a:off x="4921869" y="1790245"/>
        <a:ext cx="3517042" cy="562079"/>
      </dsp:txXfrm>
    </dsp:sp>
    <dsp:sp modelId="{B89EF234-40F4-1A45-81A1-FBB89D799DA5}">
      <dsp:nvSpPr>
        <dsp:cNvPr id="0" name=""/>
        <dsp:cNvSpPr/>
      </dsp:nvSpPr>
      <dsp:spPr>
        <a:xfrm>
          <a:off x="1665969" y="2563436"/>
          <a:ext cx="3062698" cy="38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35000"/>
            </a:spcAft>
            <a:buNone/>
          </a:pPr>
          <a:r>
            <a:rPr lang="en-US" sz="1600" b="0" i="1" kern="1200" dirty="0">
              <a:solidFill>
                <a:srgbClr val="C00000"/>
              </a:solidFill>
              <a:latin typeface="Garamond" panose="02020404030301010803" pitchFamily="18" charset="0"/>
            </a:rPr>
            <a:t>[March?] </a:t>
          </a:r>
          <a:r>
            <a:rPr lang="en-US" sz="1600" kern="1200" dirty="0">
              <a:latin typeface="Garamond" panose="02020404030301010803" pitchFamily="18" charset="0"/>
            </a:rPr>
            <a:t>Dissertation defense</a:t>
          </a:r>
        </a:p>
      </dsp:txBody>
      <dsp:txXfrm>
        <a:off x="1665969" y="2563436"/>
        <a:ext cx="3062698" cy="380345"/>
      </dsp:txXfrm>
    </dsp:sp>
    <dsp:sp modelId="{A2F6E41D-586D-A54D-8C61-EFAB56C8FD61}">
      <dsp:nvSpPr>
        <dsp:cNvPr id="0" name=""/>
        <dsp:cNvSpPr/>
      </dsp:nvSpPr>
      <dsp:spPr>
        <a:xfrm>
          <a:off x="4637026" y="3865308"/>
          <a:ext cx="2062011" cy="48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en-US" sz="1600" kern="1200" dirty="0">
              <a:latin typeface="Garamond" panose="02020404030301010803" pitchFamily="18" charset="0"/>
            </a:rPr>
            <a:t>Submit manuscript </a:t>
          </a:r>
          <a:br>
            <a:rPr lang="en-US" sz="1600" kern="1200" dirty="0">
              <a:latin typeface="Garamond" panose="02020404030301010803" pitchFamily="18" charset="0"/>
            </a:rPr>
          </a:br>
          <a:r>
            <a:rPr lang="en-US" sz="1600" kern="1200" dirty="0">
              <a:latin typeface="Garamond" panose="02020404030301010803" pitchFamily="18" charset="0"/>
            </a:rPr>
            <a:t>to grad school</a:t>
          </a:r>
        </a:p>
      </dsp:txBody>
      <dsp:txXfrm>
        <a:off x="4637026" y="3865308"/>
        <a:ext cx="2062011" cy="483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0.1345</cdr:x>
      <cdr:y>0.53528</cdr:y>
    </cdr:from>
    <cdr:to>
      <cdr:x>0.94307</cdr:x>
      <cdr:y>0.53528</cdr:y>
    </cdr:to>
    <cdr:cxnSp macro="">
      <cdr:nvCxnSpPr>
        <cdr:cNvPr id="3" name="Straight Connector 2">
          <a:extLst xmlns:a="http://schemas.openxmlformats.org/drawingml/2006/main">
            <a:ext uri="{FF2B5EF4-FFF2-40B4-BE49-F238E27FC236}">
              <a16:creationId xmlns:a16="http://schemas.microsoft.com/office/drawing/2014/main" id="{C8FF4E9D-1996-2F45-9F01-C1E59162F7DA}"/>
            </a:ext>
          </a:extLst>
        </cdr:cNvPr>
        <cdr:cNvCxnSpPr/>
      </cdr:nvCxnSpPr>
      <cdr:spPr>
        <a:xfrm xmlns:a="http://schemas.openxmlformats.org/drawingml/2006/main">
          <a:off x="638091" y="2303150"/>
          <a:ext cx="3835879" cy="0"/>
        </a:xfrm>
        <a:prstGeom xmlns:a="http://schemas.openxmlformats.org/drawingml/2006/main" prst="line">
          <a:avLst/>
        </a:prstGeom>
        <a:ln xmlns:a="http://schemas.openxmlformats.org/drawingml/2006/main" w="12700">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0.1345</cdr:x>
      <cdr:y>0.53528</cdr:y>
    </cdr:from>
    <cdr:to>
      <cdr:x>0.94307</cdr:x>
      <cdr:y>0.53528</cdr:y>
    </cdr:to>
    <cdr:cxnSp macro="">
      <cdr:nvCxnSpPr>
        <cdr:cNvPr id="3" name="Straight Connector 2">
          <a:extLst xmlns:a="http://schemas.openxmlformats.org/drawingml/2006/main">
            <a:ext uri="{FF2B5EF4-FFF2-40B4-BE49-F238E27FC236}">
              <a16:creationId xmlns:a16="http://schemas.microsoft.com/office/drawing/2014/main" id="{C8FF4E9D-1996-2F45-9F01-C1E59162F7DA}"/>
            </a:ext>
          </a:extLst>
        </cdr:cNvPr>
        <cdr:cNvCxnSpPr/>
      </cdr:nvCxnSpPr>
      <cdr:spPr>
        <a:xfrm xmlns:a="http://schemas.openxmlformats.org/drawingml/2006/main">
          <a:off x="638091" y="2303150"/>
          <a:ext cx="3835879" cy="0"/>
        </a:xfrm>
        <a:prstGeom xmlns:a="http://schemas.openxmlformats.org/drawingml/2006/main" prst="line">
          <a:avLst/>
        </a:prstGeom>
        <a:ln xmlns:a="http://schemas.openxmlformats.org/drawingml/2006/main" w="12700">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68BC-9B14-8E40-AC85-F01A12E27A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6FB80C-5BE5-2A41-A315-42BDD483BE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7FD780-81D9-F540-BE99-61E8D77C7D6E}" type="datetimeFigureOut">
              <a:rPr lang="en-US" smtClean="0"/>
              <a:t>1/25/22</a:t>
            </a:fld>
            <a:endParaRPr lang="en-US"/>
          </a:p>
        </p:txBody>
      </p:sp>
      <p:sp>
        <p:nvSpPr>
          <p:cNvPr id="4" name="Footer Placeholder 3">
            <a:extLst>
              <a:ext uri="{FF2B5EF4-FFF2-40B4-BE49-F238E27FC236}">
                <a16:creationId xmlns:a16="http://schemas.microsoft.com/office/drawing/2014/main" id="{AAB1F239-2ED0-4A45-AD14-B7ACA92CA0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6394A6E-37AE-D840-9CD9-19B92BADFA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458E58-9D8D-6246-8311-009C875DC72F}" type="slidenum">
              <a:rPr lang="en-US" smtClean="0"/>
              <a:t>‹#›</a:t>
            </a:fld>
            <a:endParaRPr lang="en-US"/>
          </a:p>
        </p:txBody>
      </p:sp>
    </p:spTree>
    <p:extLst>
      <p:ext uri="{BB962C8B-B14F-4D97-AF65-F5344CB8AC3E}">
        <p14:creationId xmlns:p14="http://schemas.microsoft.com/office/powerpoint/2010/main" val="1265323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7:39:19.316"/>
    </inkml:context>
    <inkml:brush xml:id="br0">
      <inkml:brushProperty name="width" value="0.025" units="cm"/>
      <inkml:brushProperty name="height" value="0.025" units="cm"/>
      <inkml:brushProperty name="color" value="#E71224"/>
    </inkml:brush>
  </inkml:definitions>
  <inkml:trace contextRef="#ctx0" brushRef="#br0">0 77 24575,'9'0'0,"14"0"0,23 0 0,19 0 0,10 0 0,-7 0 0,-7-2 0,-9-2 0,-6 0 0,-2 0 0,-10 1 0,-2 2 0,-3 0 0,-10 1 0,9 0 0,-17 0 0,12 0 0,-8 0 0,7 0 0,-8 0 0,2 0 0,-8 0 0,4 0 0,0 0 0,2 0 0,2 1 0,0 0 0,1 0 0,1 1 0,1-1 0,-1 1 0,1-1 0,-7 0 0,8-1 0,0 0 0,9 0 0,7 0 0,2 0 0,4 0 0,1 1 0,3 0 0,2 0 0,-2-1 0,4 0 0,-9 0 0,-2 0 0,3 0 0,-3 0 0,7 0 0,2 0 0,-2 0 0,2 0 0,-8 0 0,-3 0 0,-3 0 0,2 1 0,5 1 0,-2 1 0,0-1 0,0-1 0,0-1 0,5 0 0,3 0 0,-2 0 0,-2 0 0,-1 0 0,2 0 0,3 0 0,4 0 0,3 0 0,0 0 0,0 0 0,2 0 0,1 0 0,1-1 0,0-1 0,-2-1 0,-1-2 0,2-1 0,-2-2 0,-2 1 0,-6 1 0,-6 2 0,-3 0 0,-1 1 0,1 0 0,-2 1 0,-2 0 0,-1 1 0,-2 0 0,4 1 0,2 0 0,3 0 0,2 0 0,-1 1 0,-2 2 0,3 1 0,0 1 0,8-2 0,1 0 0,17-3 0,25 1 0,-36-1 0,3 0 0,6 0 0,-1 0 0,-7 0 0,-2 0 0,-4 0 0,-1 0 0,5 0 0,-4 0 0,14 0 0,-11 0 0,0 0 0,16 2 0,22 1 0,-2 3 0,-25 0 0,-8-1 0,-19-2 0,-3 0 0,-4 1 0,0-1 0,3 1 0,3 1 0,11 1 0,10 0 0,10 0 0,5-2 0,4-2 0,-1-2 0,-5-2 0,-5-3 0,-10-2 0,-7-2 0,-4-2 0,-5-1 0,-3-1 0,-1 0 0,-4 2 0,-5 3 0,-3 1 0,-6 2 0,-4 2 0,-4 1 0,-3 1 0,-1 1 0,-2 0 0,-1 0 0,0 0 0,-1 0 0,1 0 0,0 0 0,-1 0 0,-1 0 0,-1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7:39:23.666"/>
    </inkml:context>
    <inkml:brush xml:id="br0">
      <inkml:brushProperty name="width" value="0.025" units="cm"/>
      <inkml:brushProperty name="height" value="0.025" units="cm"/>
      <inkml:brushProperty name="color" value="#E71224"/>
    </inkml:brush>
  </inkml:definitions>
  <inkml:trace contextRef="#ctx0" brushRef="#br0">0 13 24575,'24'0'0,"28"0"0,-5 0 0,9 0 0,37 0 0,5 0 0,-24 0 0,1 0 0,1 0 0,5 0 0,-5 0 0,1 0 0,-4 0 0,14-1 0,-1 0 0,-11-1 0,-3 0 0,-12 0 0,-3 1 0,41-2 0,-13 2 0,-11 1 0,-6 0 0,0 1 0,-2 1 0,-1 1 0,-4 3 0,-3 0 0,-4 1 0,2-1 0,-1 1 0,-8-2 0,16 0 0,-32-1 0,31-2 0,-15-1 0,17 0 0,8-1 0,-7 0 0,-14 0 0,0 0 0,18 0 0,-8 0 0,3 0 0,27 2 0,-30 0 0,2 1 0,1 2 0,1 0 0,2 2 0,-1 0 0,-6-1 0,-1 1 0,3-1 0,-1-1 0,0 0 0,1 0 0,-2-1 0,1-1 0,14 1 0,1-2 0,-4 1 0,1-2 0,0 1 0,0-1 0,0 0 0,-1 1 0,-7-1 0,-2 1 0,-7-1 0,-2 0 0,41 0 0,-26 0 0,-22-1 0,-13 0 0,-13 0 0,-5-1 0,1-2 0,3 0 0,7 0 0,3 1 0,2 0 0,0 0 0,5 1 0,-14 0 0,4 0 0,-16 0 0,1-1 0,-4 1 0,-1 0 0,-4 0 0,-1 0 0,-1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7:39:45.849"/>
    </inkml:context>
    <inkml:brush xml:id="br0">
      <inkml:brushProperty name="width" value="0.025" units="cm"/>
      <inkml:brushProperty name="height" value="0.025" units="cm"/>
      <inkml:brushProperty name="color" value="#E71224"/>
    </inkml:brush>
  </inkml:definitions>
  <inkml:trace contextRef="#ctx0" brushRef="#br0">1 5 24575,'17'0'0,"17"0"0,23 0 0,37 0 0,-35 0 0,3 0 0,2 0 0,0 0 0,4 0 0,-1 0 0,-6 1 0,-3 0 0,38 1 0,-12 2 0,-22 0 0,-13-2 0,-5-2 0,-14 0 0,-7 0 0,-5 0 0,-1-1 0,0 0 0,-1 0 0,0 1 0,0 0 0,-2-1 0,1 1 0,1-1 0,3 0 0,1 1 0,-2 0 0,7 0 0,2 0 0,4 0 0,3 0 0,0 0 0,-10 0 0,4 0 0,-11 1 0,5 0 0,1 1 0,0 0 0,-1 0 0,-1 0 0,0 0 0,0-1 0,2-1 0,4 1 0,2-2 0,5 0 0,4-1 0,1-1 0,-2 1 0,-1 1 0,4 0 0,-2-1 0,3 1 0,-6-1 0,-6 0 0,5 1 0,-14 0 0,10 0 0,-4-1 0,9 0 0,8 1 0,2 0 0,-1 1 0,-2 0 0,7 0 0,2 0 0,7 0 0,3 0 0,-8 0 0,-4 0 0,-8 0 0,-2 2 0,-15-2 0,4 2 0,-12-2 0,3 0 0,1 0 0,1 0 0,7 0 0,4 0 0,3 2 0,0 0 0,-4 0 0,-4 0 0,-3-1 0,-4 0 0,-2-1 0,-1 0 0,0 0 0,2 1 0,2 0 0,4 0 0,6 2 0,0-1 0,4 1 0,3 0 0,2 2 0,3-1 0,-7-1 0,-5-1 0,-8-2 0,-5 0 0,-3 0 0,-1 0 0,0 0 0,1 0 0,3 0 0,2 0 0,2 0 0,-3 0 0,0 0 0,-4 0 0,0 0 0,3 0 0,4 1 0,8 2 0,-7-1 0,19 3 0,-2 0 0,13 2 0,4 0 0,-7-1 0,-3 1 0,-8-3 0,-4-1 0,-3-1 0,-1-2 0,-1-1 0,-4-2 0,-2-2 0,-3-2 0,0-1 0,3-1 0,5-1 0,-6 2 0,5-1 0,-14 4 0,0 0 0,-4 2 0,-3 0 0,-1 1 0,-2 1 0,-1 0 0,0 0 0,-1 1 0,-1-1 0,1 1 0,-1 0 0,0 0 0,2 0 0,1 1 0,3 0 0,4 1 0,3 2 0,3 0 0,0 1 0,-1-1 0,-3-1 0,1-1 0,1-1 0,3 0 0,2 1 0,0 0 0,-2 0 0,-1 0 0,-1-1 0,4 0 0,-7-1 0,9 1 0,-6-1 0,6 0 0,0 0 0,-1 0 0,-3 0 0,-2-3 0,-3-1 0,-3-1 0,-2 1 0,-3 1 0,0 1 0,-3 0 0,1 0 0,-4 1 0,0 1 0,1-2 0,-1 1 0,1-1 0,0 0 0,0 0 0,0 1 0,-1 0 0,1 1 0,2 0 0,0 0 0,3 0 0,0 0 0,1 2 0,2-1 0,2 2 0,1-1 0,3 0 0,-1-1 0,1-1 0,-1 0 0,-2 0 0,1 0 0,-1 0 0,-3 0 0,-2 0 0,0 0 0,0 0 0,2 1 0,0-1 0,-1 1 0,0 0 0,-1 0 0,2 0 0,0-1 0,1 1 0,0-1 0,-1 0 0,-1 0 0,0 0 0,-1 0 0,2 0 0,3 0 0,3 0 0,1 1 0,0 0 0,0 1 0,-2 1 0,-3-1 0,-1-1 0,-2 0 0,2-1 0,1 1 0,2 0 0,1 1 0,0-1 0,-1 0 0,-1 0 0,0 0 0,-1 0 0,-1-1 0,0 0 0,0 0 0,-1 0 0,0 0 0,0 0 0,0 0 0,-1 0 0,-1-1 0,2 1 0,-2-2 0,0 1 0,0-1 0,0 1 0,-2 1 0,1 0 0,-3 0 0,2 0 0,-1 0 0,1 0 0,0 0 0,0 0 0,1 0 0,1 0 0,0 0 0,-1 0 0,1 0 0,0 0 0,2 0 0,0 0 0,-1 0 0,-2 0 0,-1 0 0,0 0 0,0 0 0,0 0 0,2 0 0,-3 0 0,1 0 0,-2 0 0,0 0 0,1 0 0,0 0 0,1 0 0,0 0 0,1 0 0,-1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7:39:52.232"/>
    </inkml:context>
    <inkml:brush xml:id="br0">
      <inkml:brushProperty name="width" value="0.025" units="cm"/>
      <inkml:brushProperty name="height" value="0.025" units="cm"/>
      <inkml:brushProperty name="color" value="#E71224"/>
    </inkml:brush>
  </inkml:definitions>
  <inkml:trace contextRef="#ctx0" brushRef="#br0">1 1 24575,'24'0'0,"22"0"0,36 0 0,-27 0 0,3 0 0,5 0 0,-1 0 0,-7 0 0,-2 0 0,-2 0 0,-1 0 0,35 0 0,-11 0 0,-7 1 0,-31 0 0,-17 0 0,-8 1 0,-7-2 0,-1 1 0,-1-1 0,0 0 0,3 0 0,7 0 0,9 0 0,10 0 0,5 1 0,0 0 0,-1 1 0,-3 1 0,-5-1 0,-6 1 0,-7-1 0,-6-2 0,-4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7:39:56.832"/>
    </inkml:context>
    <inkml:brush xml:id="br0">
      <inkml:brushProperty name="width" value="0.025" units="cm"/>
      <inkml:brushProperty name="height" value="0.025" units="cm"/>
      <inkml:brushProperty name="color" value="#E71224"/>
    </inkml:brush>
  </inkml:definitions>
  <inkml:trace contextRef="#ctx0" brushRef="#br0">0 60 24575,'11'0'0,"7"0"0,13 0 0,17 0 0,18 0 0,10 0 0,7 0 0,-2 0 0,-1 0 0,2 0 0,0 0 0,1 0 0,1 0 0,7 0 0,3 0 0,-21 0 0,-2 0 0,13-1 0,-24 1 0,-3-2 0,-10-3 0,6-2 0,-12 1 0,-11 1 0,-11 2 0,-7 1 0,-3 1 0,-2 1 0,3 0 0,3 0 0,2 0 0,1 0 0,0 0 0,0 0 0,-1 0 0,1 0 0,-1 1 0,0 0 0,0 1 0,0-1 0,2 1 0,5 0 0,2 1 0,1 0 0,-3 0 0,-6-1 0,-5-1 0,-4 1 0,-3-2 0,0 1 0,-2-1 0,5 0 0,5 0 0,15 0 0,14 0 0,14 0 0,12 0 0,5-1 0,2 0 0,-4-1 0,-3 0 0,-6-1 0,-5 1 0,-8 0 0,-4 0 0,-6 0 0,-6 1 0,-3 0 0,-7-1 0,-6 1 0,-5-1 0,-3 0 0,-3 1 0,-1-1 0,-2 1 0,0-1 0,-1 2 0,0-1 0,2 0 0,11 1 0,8 0 0,32 0 0,20 1 0,7 1 0,5 0 0,-19 0 0,-10 1 0,-9-1 0,-6-1 0,-6 0 0,0-1 0,-2 0 0,1-1 0,0-1 0,-2-1 0,0-2 0,-3 0 0,-2 1 0,-2 1 0,-4 0 0,-3 1 0,-2 0 0,-3 1 0,1 0 0,0 1 0,5 0 0,9 0 0,7 0 0,4 1 0,-2 0 0,-4 0 0,-3-1 0,3 0 0,0 0 0,4 0 0,6 1 0,6 1 0,5 3 0,3 0 0,-5 2 0,-7-1 0,-8 0 0,-8-2 0,-4 0 0,-4-2 0,-1 0 0,0-2 0,0 0 0,1 0 0,3 0 0,14 4 0,-8-2 0,38 4 0,-42-3 0,31 1 0,-30-1 0,12 0 0,11 0 0,16 2 0,21 1 0,10 1 0,-44-3 0,0 1 0,-1 0 0,-1 0 0,43 6 0,-13-1 0,-19-2 0,-17-4 0,-14-3 0,-8 0 0,-6-1 0,-10 0 0,-1 0 0,-5 0 0,2 0 0,-1 0 0,0-1 0,-3 1 0,1-1 0,1 0 0,-1 1 0,0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3T19:34:10.185"/>
    </inkml:context>
    <inkml:brush xml:id="br0">
      <inkml:brushProperty name="width" value="0.025" units="cm"/>
      <inkml:brushProperty name="height" value="0.025" units="cm"/>
      <inkml:brushProperty name="color" value="#E71224"/>
    </inkml:brush>
  </inkml:definitions>
  <inkml:trace contextRef="#ctx0" brushRef="#br0">892 92 24575,'-6'0'0,"-9"0"0,-11-3 0,-19-4 0,-17-7 0,-12-3 0,-1 1 0,5 3 0,8 4 0,11 2 0,7 3 0,15 2 0,6 2 0,2 0 0,-1 0 0,-4 1 0,-2 2 0,2 1 0,-2 2 0,2-1 0,6 0 0,3-1 0,8-1 0,5-2 0,2 1 0,2-1 0,0 1 0,0 0 0,-2 3 0,-1 5 0,-2 5 0,-4 8 0,-2 3 0,-4 10 0,5-15 0,-1 11 0,6-11 0,-1 4 0,3 1 0,2-8 0,1-2 0,0-3 0,0-1 0,0 3 0,1 2 0,2 2 0,1 1 0,1-3 0,1 0 0,-2-6 0,2 4 0,-1-4 0,3 6 0,4 2 0,2-3 0,0 1 0,2-2 0,2-1 0,3 0 0,6 0 0,6 1 0,4 0 0,0 0 0,-2-2 0,-6-2 0,-6-1 0,-5-4 0,-3-3 0,-1-1 0,3-2 0,-7 0 0,11 0 0,14 0 0,25 0 0,-15-2 0,14-4 0,-24-4 0,8-4 0,-2-1 0,-10-3 0,-7-5 0,-4-8 0,-2-7 0,-3-2 0,-1-1 0,2-7 0,-6 19 0,1-8 0,-7 21 0,0-2 0,-1 2 0,-2 4 0,-1 3 0,0 1 0,-2 0 0,-1-3 0,-2-2 0,-1-2 0,0-3 0,1 2 0,-1 0 0,0 4 0,0 1 0,1 1 0,0 2 0,0 0 0,0 2 0,1 1 0,-2 0 0,4 2 0,-2 1 0,3 1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3T19:34:15.318"/>
    </inkml:context>
    <inkml:brush xml:id="br0">
      <inkml:brushProperty name="width" value="0.025" units="cm"/>
      <inkml:brushProperty name="height" value="0.025" units="cm"/>
      <inkml:brushProperty name="color" value="#E71224"/>
    </inkml:brush>
  </inkml:definitions>
  <inkml:trace contextRef="#ctx0" brushRef="#br0">570 104 24575,'-7'-1'0,"-5"0"0,2-1 0,-13-3 0,2-3 0,-7-2 0,-5-2 0,1 0 0,2-1 0,1 1 0,8 3 0,3 3 0,3 1 0,2 3 0,2 0 0,1 1 0,1 0 0,-1 0 0,-1 0 0,-1 1 0,-2 0 0,-2 0 0,-1 0 0,1 0 0,2 0 0,1 0 0,2 0 0,0 1 0,1 0 0,0 1 0,1 1 0,-1 1 0,1 1 0,1 0 0,0 2 0,3-3 0,-1 3 0,2-2 0,0 1 0,1 0 0,-1 1 0,2-1 0,-1 2 0,1-1 0,0 1 0,0 0 0,1-1 0,1 1 0,-1 0 0,1 2 0,0 1 0,0 2 0,0 0 0,1-2 0,0-3 0,2 1 0,-1-4 0,3 1 0,-1 1 0,2 2 0,1 3 0,1-1 0,-1-2 0,1 1 0,0-1 0,-1-1 0,1-1 0,-2-2 0,1 0 0,1-1 0,2 1 0,3 0 0,2 1 0,2 0 0,-2 0 0,-1 0 0,0-1 0,-2 0 0,0-1 0,-1-1 0,0-2 0,1 0 0,4-1 0,3 0 0,3 0 0,0 0 0,-2 0 0,-5 0 0,-3 0 0,-6-1 0,-1 0 0,-1-1 0,3-3 0,6-4 0,6-3 0,5-3 0,0 2 0,-4 1 0,-5 4 0,-4 2 0,-5 2 0,-2 1 0,-3 0 0,0 1 0,-1 0 0,0-1 0,0 0 0,1-1 0,0-1 0,0-1 0,1 0 0,0-1 0,-1 2 0,0 0 0,-1 0 0,0 2 0,0-2 0,0 2 0,0-2 0,0 0 0,0 0 0,0 1 0,0 0 0,-2 0 0,2 1 0,-1-1 0,1 2 0,0-1 0,-1 1 0,0 0 0,0-1 0,1-1 0,0 0 0,-1 0 0,0-1 0,0 1 0,-1 0 0,1 1 0,0-1 0,1 2 0,-1-1 0,0 1 0,0-1 0,-1 1 0,1 0 0,-1 0 0,1-1 0,0 0 0,0 1 0,0-1 0,0 1 0,-1-1 0,1-1 0,0 0 0,0 0 0,0 0 0,1 1 0,-1 2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D34CA3-36A0-C148-A9D7-189772CD4932}" type="datetimeFigureOut">
              <a:rPr lang="en-US" smtClean="0"/>
              <a:t>1/25/22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9A958-8252-2B47-ADC0-395B784FC49B}" type="slidenum">
              <a:rPr lang="en-US" smtClean="0"/>
              <a:t>‹#›</a:t>
            </a:fld>
            <a:endParaRPr lang="en-US"/>
          </a:p>
        </p:txBody>
      </p:sp>
    </p:spTree>
    <p:extLst>
      <p:ext uri="{BB962C8B-B14F-4D97-AF65-F5344CB8AC3E}">
        <p14:creationId xmlns:p14="http://schemas.microsoft.com/office/powerpoint/2010/main" val="3454022159"/>
      </p:ext>
    </p:extLst>
  </p:cSld>
  <p:clrMap bg1="lt1" tx1="dk1" bg2="lt2" tx2="dk2" accent1="accent1" accent2="accent2" accent3="accent3" accent4="accent4" accent5="accent5" accent6="accent6" hlink="hlink" folHlink="folHlink"/>
  <p:notesStyle>
    <a:lvl1pPr marL="0" algn="l" defTabSz="914334" rtl="0" eaLnBrk="1" latinLnBrk="0" hangingPunct="1">
      <a:defRPr sz="1200" kern="1200">
        <a:solidFill>
          <a:schemeClr val="tx1"/>
        </a:solidFill>
        <a:latin typeface="+mn-lt"/>
        <a:ea typeface="+mn-ea"/>
        <a:cs typeface="+mn-cs"/>
      </a:defRPr>
    </a:lvl1pPr>
    <a:lvl2pPr marL="457167" algn="l" defTabSz="914334" rtl="0" eaLnBrk="1" latinLnBrk="0" hangingPunct="1">
      <a:defRPr sz="1200" kern="1200">
        <a:solidFill>
          <a:schemeClr val="tx1"/>
        </a:solidFill>
        <a:latin typeface="+mn-lt"/>
        <a:ea typeface="+mn-ea"/>
        <a:cs typeface="+mn-cs"/>
      </a:defRPr>
    </a:lvl2pPr>
    <a:lvl3pPr marL="914334" algn="l" defTabSz="914334" rtl="0" eaLnBrk="1" latinLnBrk="0" hangingPunct="1">
      <a:defRPr sz="1200" kern="1200">
        <a:solidFill>
          <a:schemeClr val="tx1"/>
        </a:solidFill>
        <a:latin typeface="+mn-lt"/>
        <a:ea typeface="+mn-ea"/>
        <a:cs typeface="+mn-cs"/>
      </a:defRPr>
    </a:lvl3pPr>
    <a:lvl4pPr marL="1371501" algn="l" defTabSz="914334" rtl="0" eaLnBrk="1" latinLnBrk="0" hangingPunct="1">
      <a:defRPr sz="1200" kern="1200">
        <a:solidFill>
          <a:schemeClr val="tx1"/>
        </a:solidFill>
        <a:latin typeface="+mn-lt"/>
        <a:ea typeface="+mn-ea"/>
        <a:cs typeface="+mn-cs"/>
      </a:defRPr>
    </a:lvl4pPr>
    <a:lvl5pPr marL="1828668" algn="l" defTabSz="914334" rtl="0" eaLnBrk="1" latinLnBrk="0" hangingPunct="1">
      <a:defRPr sz="1200" kern="1200">
        <a:solidFill>
          <a:schemeClr val="tx1"/>
        </a:solidFill>
        <a:latin typeface="+mn-lt"/>
        <a:ea typeface="+mn-ea"/>
        <a:cs typeface="+mn-cs"/>
      </a:defRPr>
    </a:lvl5pPr>
    <a:lvl6pPr marL="2285835" algn="l" defTabSz="914334" rtl="0" eaLnBrk="1" latinLnBrk="0" hangingPunct="1">
      <a:defRPr sz="1200" kern="1200">
        <a:solidFill>
          <a:schemeClr val="tx1"/>
        </a:solidFill>
        <a:latin typeface="+mn-lt"/>
        <a:ea typeface="+mn-ea"/>
        <a:cs typeface="+mn-cs"/>
      </a:defRPr>
    </a:lvl6pPr>
    <a:lvl7pPr marL="2743002" algn="l" defTabSz="914334" rtl="0" eaLnBrk="1" latinLnBrk="0" hangingPunct="1">
      <a:defRPr sz="1200" kern="1200">
        <a:solidFill>
          <a:schemeClr val="tx1"/>
        </a:solidFill>
        <a:latin typeface="+mn-lt"/>
        <a:ea typeface="+mn-ea"/>
        <a:cs typeface="+mn-cs"/>
      </a:defRPr>
    </a:lvl7pPr>
    <a:lvl8pPr marL="3200169" algn="l" defTabSz="914334" rtl="0" eaLnBrk="1" latinLnBrk="0" hangingPunct="1">
      <a:defRPr sz="1200" kern="1200">
        <a:solidFill>
          <a:schemeClr val="tx1"/>
        </a:solidFill>
        <a:latin typeface="+mn-lt"/>
        <a:ea typeface="+mn-ea"/>
        <a:cs typeface="+mn-cs"/>
      </a:defRPr>
    </a:lvl8pPr>
    <a:lvl9pPr marL="3657337" algn="l" defTabSz="9143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1</a:t>
            </a:fld>
            <a:endParaRPr lang="en-US"/>
          </a:p>
        </p:txBody>
      </p:sp>
    </p:spTree>
    <p:extLst>
      <p:ext uri="{BB962C8B-B14F-4D97-AF65-F5344CB8AC3E}">
        <p14:creationId xmlns:p14="http://schemas.microsoft.com/office/powerpoint/2010/main" val="2010109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So far, we have F-measure for each type, how do we summarize it to a single number? </a:t>
            </a:r>
          </a:p>
          <a:p>
            <a:r>
              <a:rPr lang="en-US" dirty="0"/>
              <a:t>We take an average over all types – but how do we average, this is where crucial detail is</a:t>
            </a:r>
          </a:p>
          <a:p>
            <a:r>
              <a:rPr lang="en-US" dirty="0"/>
              <a:t>We have two options: </a:t>
            </a:r>
          </a:p>
          <a:p>
            <a:br>
              <a:rPr lang="en-US" dirty="0"/>
            </a:br>
            <a:r>
              <a:rPr lang="en-US" dirty="0"/>
              <a:t>First, an unweighted average aka macro average, in this case, we assign equal weight to each type. </a:t>
            </a:r>
          </a:p>
          <a:p>
            <a:r>
              <a:rPr lang="en-US" dirty="0"/>
              <a:t>Second, we have weighted average aka micro average. In this case, we pick frequencies in the reference side as weight... that's roughly equivalent to treating each token equally. </a:t>
            </a:r>
            <a:br>
              <a:rPr lang="en-US" dirty="0"/>
            </a:br>
            <a:endParaRPr lang="en-US" dirty="0"/>
          </a:p>
          <a:p>
            <a:endParaRPr lang="en-US" dirty="0"/>
          </a:p>
          <a:p>
            <a:r>
              <a:rPr lang="en-US" dirty="0"/>
              <a:t>BLEU, for instance is precision metric -- what kind of precision ? it is Micro-averaged precision</a:t>
            </a:r>
          </a:p>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34</a:t>
            </a:fld>
            <a:endParaRPr lang="en-US"/>
          </a:p>
        </p:txBody>
      </p:sp>
    </p:spTree>
    <p:extLst>
      <p:ext uri="{BB962C8B-B14F-4D97-AF65-F5344CB8AC3E}">
        <p14:creationId xmlns:p14="http://schemas.microsoft.com/office/powerpoint/2010/main" val="754858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lvl="1">
              <a:buFont typeface="Courier New" panose="02070309020205020404" pitchFamily="49" charset="0"/>
              <a:buNone/>
            </a:pPr>
            <a:r>
              <a:rPr lang="en-US" sz="1666" dirty="0">
                <a:solidFill>
                  <a:schemeClr val="tx2"/>
                </a:solidFill>
              </a:rPr>
              <a:t>Before we go into details, here is how macro-average is different than the rest. </a:t>
            </a:r>
            <a:br>
              <a:rPr lang="en-US" sz="1666" dirty="0">
                <a:solidFill>
                  <a:schemeClr val="tx2"/>
                </a:solidFill>
              </a:rPr>
            </a:br>
            <a:r>
              <a:rPr lang="en-US" sz="1666" dirty="0">
                <a:solidFill>
                  <a:schemeClr val="tx2"/>
                </a:solidFill>
              </a:rPr>
              <a:t>What are we visualizing here ? We replaced types with an OOV type of same number of chars (same chars so length penalty is not in effect), and computed the drop in corpus level score. </a:t>
            </a:r>
            <a:br>
              <a:rPr lang="en-US" sz="1666" dirty="0">
                <a:solidFill>
                  <a:schemeClr val="tx2"/>
                </a:solidFill>
              </a:rPr>
            </a:br>
            <a:r>
              <a:rPr lang="en-US" sz="1666" dirty="0">
                <a:solidFill>
                  <a:schemeClr val="tx2"/>
                </a:solidFill>
              </a:rPr>
              <a:t>That’s a proxy for maximum reward a metric offer for correctly learning to translate a type. </a:t>
            </a:r>
          </a:p>
          <a:p>
            <a:pPr lvl="1">
              <a:buFont typeface="Courier New" panose="02070309020205020404" pitchFamily="49" charset="0"/>
              <a:buNone/>
            </a:pPr>
            <a:r>
              <a:rPr lang="en-US" sz="1666" dirty="0">
                <a:solidFill>
                  <a:schemeClr val="tx2"/>
                </a:solidFill>
              </a:rPr>
              <a:t>Also showing frequencies in the blue line in top.</a:t>
            </a:r>
            <a:br>
              <a:rPr lang="en-US" sz="1666" dirty="0">
                <a:solidFill>
                  <a:schemeClr val="tx2"/>
                </a:solidFill>
              </a:rPr>
            </a:br>
            <a:br>
              <a:rPr lang="en-US" sz="1666" dirty="0">
                <a:solidFill>
                  <a:schemeClr val="tx2"/>
                </a:solidFill>
              </a:rPr>
            </a:br>
            <a:r>
              <a:rPr lang="en-US" sz="1666" dirty="0">
                <a:solidFill>
                  <a:schemeClr val="tx2"/>
                </a:solidFill>
              </a:rPr>
              <a:t>we see -- </a:t>
            </a:r>
          </a:p>
          <a:p>
            <a:pPr lvl="1">
              <a:buFont typeface="Courier New" panose="02070309020205020404" pitchFamily="49" charset="0"/>
              <a:buNone/>
            </a:pPr>
            <a:r>
              <a:rPr lang="en-US" sz="1666" dirty="0">
                <a:solidFill>
                  <a:schemeClr val="tx2"/>
                </a:solidFill>
              </a:rPr>
              <a:t>MicroF1 treats each token equally – so MicroF1 in purple is roughly resembling the shape of frequency </a:t>
            </a:r>
          </a:p>
          <a:p>
            <a:pPr marL="457167" marR="0" lvl="1" indent="0" algn="l" defTabSz="914334"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666" dirty="0">
                <a:solidFill>
                  <a:schemeClr val="tx2"/>
                </a:solidFill>
              </a:rPr>
              <a:t>MacroF1 assigns equal weight to each type – so we see a horizontal line in orange. </a:t>
            </a:r>
          </a:p>
          <a:p>
            <a:pPr lvl="1">
              <a:buFont typeface="Courier New" panose="02070309020205020404" pitchFamily="49" charset="0"/>
              <a:buNone/>
            </a:pPr>
            <a:r>
              <a:rPr lang="en-US" sz="1666" dirty="0">
                <a:solidFill>
                  <a:schemeClr val="tx2"/>
                </a:solidFill>
              </a:rPr>
              <a:t>BLEU and CHRF are more like </a:t>
            </a:r>
            <a:r>
              <a:rPr lang="en-US" sz="1666" dirty="0" err="1">
                <a:solidFill>
                  <a:schemeClr val="tx2"/>
                </a:solidFill>
              </a:rPr>
              <a:t>MicroF</a:t>
            </a:r>
            <a:r>
              <a:rPr lang="en-US" sz="1666" dirty="0">
                <a:solidFill>
                  <a:schemeClr val="tx2"/>
                </a:solidFill>
              </a:rPr>
              <a:t> than </a:t>
            </a:r>
            <a:r>
              <a:rPr lang="en-US" sz="1666" dirty="0" err="1">
                <a:solidFill>
                  <a:schemeClr val="tx2"/>
                </a:solidFill>
              </a:rPr>
              <a:t>MacroF</a:t>
            </a:r>
            <a:r>
              <a:rPr lang="en-US" sz="1666" dirty="0">
                <a:solidFill>
                  <a:schemeClr val="tx2"/>
                </a:solidFill>
              </a:rPr>
              <a:t>. They have spikes and surges because of different number n-grams affected by each type. </a:t>
            </a:r>
            <a:br>
              <a:rPr lang="en-US" sz="1666" dirty="0">
                <a:solidFill>
                  <a:schemeClr val="tx2"/>
                </a:solidFill>
              </a:rPr>
            </a:br>
            <a:r>
              <a:rPr lang="en-US" sz="1666" dirty="0">
                <a:solidFill>
                  <a:schemeClr val="tx2"/>
                </a:solidFill>
              </a:rPr>
              <a:t>BLEURT scores are not in an interpretable range. So not shown here. </a:t>
            </a:r>
          </a:p>
          <a:p>
            <a:pPr lvl="1">
              <a:buFont typeface="Courier New" panose="02070309020205020404" pitchFamily="49" charset="0"/>
              <a:buNone/>
            </a:pPr>
            <a:endParaRPr lang="en-US" sz="1666" dirty="0">
              <a:solidFill>
                <a:schemeClr val="tx2"/>
              </a:solidFill>
            </a:endParaRPr>
          </a:p>
          <a:p>
            <a:pPr lvl="1">
              <a:buFont typeface="Courier New" panose="02070309020205020404" pitchFamily="49" charset="0"/>
              <a:buNone/>
            </a:pPr>
            <a:endParaRPr lang="en-US" sz="1666" dirty="0">
              <a:solidFill>
                <a:schemeClr val="tx2"/>
              </a:solidFill>
            </a:endParaRPr>
          </a:p>
          <a:p>
            <a:pPr lvl="1">
              <a:buFont typeface="Courier New" panose="02070309020205020404" pitchFamily="49" charset="0"/>
              <a:buNone/>
            </a:pPr>
            <a:r>
              <a:rPr lang="en-US" sz="1666" dirty="0">
                <a:solidFill>
                  <a:schemeClr val="tx2"/>
                </a:solidFill>
              </a:rPr>
              <a:t>The takeaway is  -- the reward from micro-averaged metrics for rare words is in  two to three decimal points</a:t>
            </a:r>
          </a:p>
          <a:p>
            <a:pPr lvl="1">
              <a:buFont typeface="Courier New" panose="02070309020205020404" pitchFamily="49" charset="0"/>
              <a:buNone/>
            </a:pPr>
            <a:r>
              <a:rPr lang="en-US" sz="1666" dirty="0">
                <a:solidFill>
                  <a:schemeClr val="tx2"/>
                </a:solidFill>
              </a:rPr>
              <a:t>Since we generally round the corpus score to just one decimal point, there is a good chance that gain from rare types are easily overlooked</a:t>
            </a:r>
          </a:p>
        </p:txBody>
      </p:sp>
      <p:sp>
        <p:nvSpPr>
          <p:cNvPr id="4" name="Slide Number Placeholder 3"/>
          <p:cNvSpPr>
            <a:spLocks noGrp="1"/>
          </p:cNvSpPr>
          <p:nvPr>
            <p:ph type="sldNum" sz="quarter" idx="5"/>
          </p:nvPr>
        </p:nvSpPr>
        <p:spPr/>
        <p:txBody>
          <a:bodyPr/>
          <a:lstStyle/>
          <a:p>
            <a:fld id="{3B99A958-8252-2B47-ADC0-395B784FC49B}" type="slidenum">
              <a:rPr lang="en-US" smtClean="0"/>
              <a:t>35</a:t>
            </a:fld>
            <a:endParaRPr lang="en-US"/>
          </a:p>
        </p:txBody>
      </p:sp>
    </p:spTree>
    <p:extLst>
      <p:ext uri="{BB962C8B-B14F-4D97-AF65-F5344CB8AC3E}">
        <p14:creationId xmlns:p14="http://schemas.microsoft.com/office/powerpoint/2010/main" val="1797213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Will this simple metric work for MT evaluation? We shall do a comparison</a:t>
            </a:r>
          </a:p>
        </p:txBody>
      </p:sp>
      <p:sp>
        <p:nvSpPr>
          <p:cNvPr id="4" name="Slide Number Placeholder 3"/>
          <p:cNvSpPr>
            <a:spLocks noGrp="1"/>
          </p:cNvSpPr>
          <p:nvPr>
            <p:ph type="sldNum" sz="quarter" idx="5"/>
          </p:nvPr>
        </p:nvSpPr>
        <p:spPr/>
        <p:txBody>
          <a:bodyPr/>
          <a:lstStyle/>
          <a:p>
            <a:fld id="{3B99A958-8252-2B47-ADC0-395B784FC49B}" type="slidenum">
              <a:rPr lang="en-US" smtClean="0"/>
              <a:t>36</a:t>
            </a:fld>
            <a:endParaRPr lang="en-US"/>
          </a:p>
        </p:txBody>
      </p:sp>
    </p:spTree>
    <p:extLst>
      <p:ext uri="{BB962C8B-B14F-4D97-AF65-F5344CB8AC3E}">
        <p14:creationId xmlns:p14="http://schemas.microsoft.com/office/powerpoint/2010/main" val="19680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Tx/>
              <a:buChar char="-"/>
            </a:pPr>
            <a:r>
              <a:rPr lang="en-US"/>
              <a:t>*BLEU is from the metrics package, precomputed by task organizers</a:t>
            </a:r>
          </a:p>
          <a:p>
            <a:pPr marL="171450" indent="-171450">
              <a:buFontTx/>
              <a:buChar char="-"/>
            </a:pPr>
            <a:r>
              <a:rPr lang="en-US"/>
              <a:t>BLEU is our own calculations. MacroF1 and MicroF1 share the same tokenizer as BLEU</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3B99A958-8252-2B47-ADC0-395B784FC49B}" type="slidenum">
              <a:rPr lang="en-US" smtClean="0"/>
              <a:t>37</a:t>
            </a:fld>
            <a:endParaRPr lang="en-US"/>
          </a:p>
        </p:txBody>
      </p:sp>
    </p:spTree>
    <p:extLst>
      <p:ext uri="{BB962C8B-B14F-4D97-AF65-F5344CB8AC3E}">
        <p14:creationId xmlns:p14="http://schemas.microsoft.com/office/powerpoint/2010/main" val="3370793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About </a:t>
            </a:r>
            <a:r>
              <a:rPr lang="en-US" dirty="0" err="1"/>
              <a:t>mAP</a:t>
            </a:r>
            <a:r>
              <a:rPr lang="en-US" dirty="0"/>
              <a:t>: https://</a:t>
            </a:r>
            <a:r>
              <a:rPr lang="en-US" dirty="0" err="1"/>
              <a:t>blog.paperspace.com</a:t>
            </a:r>
            <a:r>
              <a:rPr lang="en-US" dirty="0"/>
              <a:t>/mean-average-precision/</a:t>
            </a:r>
          </a:p>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40</a:t>
            </a:fld>
            <a:endParaRPr lang="en-US"/>
          </a:p>
        </p:txBody>
      </p:sp>
    </p:spTree>
    <p:extLst>
      <p:ext uri="{BB962C8B-B14F-4D97-AF65-F5344CB8AC3E}">
        <p14:creationId xmlns:p14="http://schemas.microsoft.com/office/powerpoint/2010/main" val="3501684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About </a:t>
            </a:r>
            <a:r>
              <a:rPr lang="en-US" dirty="0" err="1"/>
              <a:t>mAP</a:t>
            </a:r>
            <a:r>
              <a:rPr lang="en-US" dirty="0"/>
              <a:t>: https://</a:t>
            </a:r>
            <a:r>
              <a:rPr lang="en-US" dirty="0" err="1"/>
              <a:t>blog.paperspace.com</a:t>
            </a:r>
            <a:r>
              <a:rPr lang="en-US" dirty="0"/>
              <a:t>/mean-average-precision/</a:t>
            </a:r>
          </a:p>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41</a:t>
            </a:fld>
            <a:endParaRPr lang="en-US"/>
          </a:p>
        </p:txBody>
      </p:sp>
    </p:spTree>
    <p:extLst>
      <p:ext uri="{BB962C8B-B14F-4D97-AF65-F5344CB8AC3E}">
        <p14:creationId xmlns:p14="http://schemas.microsoft.com/office/powerpoint/2010/main" val="58956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For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UNMT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similar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BLEU</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their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Macro</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F1</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differ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out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of</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languages.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all</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languages,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better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MacroF1</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than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UNMT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systems.</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Unsupervised neural machine translation systems trained on massive monolingual data without parallel corpora have made significant progress recently. We are then interested in the question that when an unsupervised neural machine translation system (which we refer to as UNMT) and a supervised neural machine translation system (which we refer to as SNMT) have the same BLEU score, are there any qualitative differences that set them apart. Here we select such systems in three language pairs, and to our surprise, MacroF1 alone already shows the differences. Despite having similar BLEU scores, SNMT systems always have better MacroF1 scores than their UNMT counterparts.</a:t>
            </a:r>
            <a:r>
              <a:rPr lang="en-US" sz="1200" b="0" i="0" kern="1200" dirty="0">
                <a:solidFill>
                  <a:schemeClr val="tx1"/>
                </a:solidFill>
                <a:effectLst/>
                <a:latin typeface="+mn-lt"/>
                <a:ea typeface="+mn-ea"/>
                <a:cs typeface="+mn-cs"/>
              </a:rPr>
              <a:t>​</a:t>
            </a:r>
            <a:endParaRPr lang="en-US" b="0" i="0" dirty="0">
              <a:effectLst/>
            </a:endParaRPr>
          </a:p>
        </p:txBody>
      </p:sp>
      <p:sp>
        <p:nvSpPr>
          <p:cNvPr id="4" name="Slide Number Placeholder 3"/>
          <p:cNvSpPr>
            <a:spLocks noGrp="1"/>
          </p:cNvSpPr>
          <p:nvPr>
            <p:ph type="sldNum" sz="quarter" idx="5"/>
          </p:nvPr>
        </p:nvSpPr>
        <p:spPr/>
        <p:txBody>
          <a:bodyPr/>
          <a:lstStyle/>
          <a:p>
            <a:fld id="{3B99A958-8252-2B47-ADC0-395B784FC49B}" type="slidenum">
              <a:rPr lang="en-US" smtClean="0"/>
              <a:t>43</a:t>
            </a:fld>
            <a:endParaRPr lang="en-US"/>
          </a:p>
        </p:txBody>
      </p:sp>
    </p:spTree>
    <p:extLst>
      <p:ext uri="{BB962C8B-B14F-4D97-AF65-F5344CB8AC3E}">
        <p14:creationId xmlns:p14="http://schemas.microsoft.com/office/powerpoint/2010/main" val="657727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For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UNMT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similar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BLEU</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their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Macro</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F1</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differ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out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of</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languages.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all</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languages,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better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MacroF1</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than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UNMT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systems.</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Unsupervised neural machine translation systems trained on massive monolingual data without parallel corpora have made significant progress recently. We are then interested in the question that when an unsupervised neural machine translation system (which we refer to as UNMT) and a supervised neural machine translation system (which we refer to as SNMT) have the same BLEU score, are there any qualitative differences that set them apart. Here we select such systems in three language pairs, and to our surprise, MacroF1 alone already shows the differences. Despite having similar BLEU scores, SNMT systems always have better MacroF1 scores than their UNMT counterparts.</a:t>
            </a:r>
            <a:r>
              <a:rPr lang="en-US" sz="1200" b="0" i="0" kern="1200" dirty="0">
                <a:solidFill>
                  <a:schemeClr val="tx1"/>
                </a:solidFill>
                <a:effectLst/>
                <a:latin typeface="+mn-lt"/>
                <a:ea typeface="+mn-ea"/>
                <a:cs typeface="+mn-cs"/>
              </a:rPr>
              <a:t>​</a:t>
            </a:r>
            <a:endParaRPr lang="en-US" b="0" i="0" dirty="0">
              <a:effectLst/>
            </a:endParaRPr>
          </a:p>
        </p:txBody>
      </p:sp>
      <p:sp>
        <p:nvSpPr>
          <p:cNvPr id="4" name="Slide Number Placeholder 3"/>
          <p:cNvSpPr>
            <a:spLocks noGrp="1"/>
          </p:cNvSpPr>
          <p:nvPr>
            <p:ph type="sldNum" sz="quarter" idx="5"/>
          </p:nvPr>
        </p:nvSpPr>
        <p:spPr/>
        <p:txBody>
          <a:bodyPr/>
          <a:lstStyle/>
          <a:p>
            <a:fld id="{3B99A958-8252-2B47-ADC0-395B784FC49B}" type="slidenum">
              <a:rPr lang="en-US" smtClean="0"/>
              <a:t>44</a:t>
            </a:fld>
            <a:endParaRPr lang="en-US"/>
          </a:p>
        </p:txBody>
      </p:sp>
    </p:spTree>
    <p:extLst>
      <p:ext uri="{BB962C8B-B14F-4D97-AF65-F5344CB8AC3E}">
        <p14:creationId xmlns:p14="http://schemas.microsoft.com/office/powerpoint/2010/main" val="4262590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rtl="0" fontAlgn="base"/>
            <a:endParaRPr lang="en-US" b="0" i="0" dirty="0">
              <a:effectLst/>
            </a:endParaRPr>
          </a:p>
        </p:txBody>
      </p:sp>
      <p:sp>
        <p:nvSpPr>
          <p:cNvPr id="4" name="Slide Number Placeholder 3"/>
          <p:cNvSpPr>
            <a:spLocks noGrp="1"/>
          </p:cNvSpPr>
          <p:nvPr>
            <p:ph type="sldNum" sz="quarter" idx="5"/>
          </p:nvPr>
        </p:nvSpPr>
        <p:spPr/>
        <p:txBody>
          <a:bodyPr/>
          <a:lstStyle/>
          <a:p>
            <a:fld id="{3B99A958-8252-2B47-ADC0-395B784FC49B}" type="slidenum">
              <a:rPr lang="en-US" smtClean="0"/>
              <a:t>45</a:t>
            </a:fld>
            <a:endParaRPr lang="en-US"/>
          </a:p>
        </p:txBody>
      </p:sp>
    </p:spTree>
    <p:extLst>
      <p:ext uri="{BB962C8B-B14F-4D97-AF65-F5344CB8AC3E}">
        <p14:creationId xmlns:p14="http://schemas.microsoft.com/office/powerpoint/2010/main" val="2806959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t>4x more languages. the performance is comparable, sometimes better than more sophisticated models; Zhang et al has deep model of 24 layers, with language aware layer norm, layer transform, robust backtranslation etc... </a:t>
            </a:r>
          </a:p>
          <a:p>
            <a:pPr marL="285750" indent="-285750">
              <a:buFont typeface="Arial" panose="020B0604020202020204" pitchFamily="34" charset="0"/>
              <a:buChar char="•"/>
            </a:pPr>
            <a:r>
              <a:rPr lang="en-US" sz="1800" dirty="0"/>
              <a:t>A few cases where our model has poor performance is due to test sets having short sentences;  since we are not informing a source language, short sentences, especially single words and phrases without context can be confusing to this 500-Eng multilingual model </a:t>
            </a:r>
          </a:p>
          <a:p>
            <a:pPr marL="285750" indent="-285750">
              <a:buFont typeface="Arial" panose="020B0604020202020204" pitchFamily="34" charset="0"/>
              <a:buChar char="•"/>
            </a:pPr>
            <a:r>
              <a:rPr lang="en-US" sz="1800" dirty="0"/>
              <a:t> It is competitive with the best known results on these test sets</a:t>
            </a:r>
          </a:p>
        </p:txBody>
      </p:sp>
      <p:sp>
        <p:nvSpPr>
          <p:cNvPr id="4" name="Slide Number Placeholder 3"/>
          <p:cNvSpPr>
            <a:spLocks noGrp="1"/>
          </p:cNvSpPr>
          <p:nvPr>
            <p:ph type="sldNum" sz="quarter" idx="5"/>
          </p:nvPr>
        </p:nvSpPr>
        <p:spPr/>
        <p:txBody>
          <a:bodyPr/>
          <a:lstStyle/>
          <a:p>
            <a:fld id="{3B99A958-8252-2B47-ADC0-395B784FC49B}" type="slidenum">
              <a:rPr lang="en-US" smtClean="0"/>
              <a:t>55</a:t>
            </a:fld>
            <a:endParaRPr lang="en-US"/>
          </a:p>
        </p:txBody>
      </p:sp>
    </p:spTree>
    <p:extLst>
      <p:ext uri="{BB962C8B-B14F-4D97-AF65-F5344CB8AC3E}">
        <p14:creationId xmlns:p14="http://schemas.microsoft.com/office/powerpoint/2010/main" val="268329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3</a:t>
            </a:fld>
            <a:endParaRPr lang="en-US"/>
          </a:p>
        </p:txBody>
      </p:sp>
    </p:spTree>
    <p:extLst>
      <p:ext uri="{BB962C8B-B14F-4D97-AF65-F5344CB8AC3E}">
        <p14:creationId xmlns:p14="http://schemas.microsoft.com/office/powerpoint/2010/main" val="2336505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“Previous best” is the one we have used during evaluation; the best among dozens of models we have for each language. </a:t>
            </a:r>
          </a:p>
        </p:txBody>
      </p:sp>
      <p:sp>
        <p:nvSpPr>
          <p:cNvPr id="4" name="Slide Number Placeholder 3"/>
          <p:cNvSpPr>
            <a:spLocks noGrp="1"/>
          </p:cNvSpPr>
          <p:nvPr>
            <p:ph type="sldNum" sz="quarter" idx="5"/>
          </p:nvPr>
        </p:nvSpPr>
        <p:spPr/>
        <p:txBody>
          <a:bodyPr/>
          <a:lstStyle/>
          <a:p>
            <a:fld id="{FCEE4C76-D470-2943-A523-62A6C24A31BC}" type="slidenum">
              <a:rPr lang="en-US" smtClean="0"/>
              <a:t>57</a:t>
            </a:fld>
            <a:endParaRPr lang="en-US"/>
          </a:p>
        </p:txBody>
      </p:sp>
    </p:spTree>
    <p:extLst>
      <p:ext uri="{BB962C8B-B14F-4D97-AF65-F5344CB8AC3E}">
        <p14:creationId xmlns:p14="http://schemas.microsoft.com/office/powerpoint/2010/main" val="973389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69</a:t>
            </a:fld>
            <a:endParaRPr lang="en-US"/>
          </a:p>
        </p:txBody>
      </p:sp>
    </p:spTree>
    <p:extLst>
      <p:ext uri="{BB962C8B-B14F-4D97-AF65-F5344CB8AC3E}">
        <p14:creationId xmlns:p14="http://schemas.microsoft.com/office/powerpoint/2010/main" val="3226817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72</a:t>
            </a:fld>
            <a:endParaRPr lang="en-US"/>
          </a:p>
        </p:txBody>
      </p:sp>
    </p:spTree>
    <p:extLst>
      <p:ext uri="{BB962C8B-B14F-4D97-AF65-F5344CB8AC3E}">
        <p14:creationId xmlns:p14="http://schemas.microsoft.com/office/powerpoint/2010/main" val="4218099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4" rtl="0" eaLnBrk="1" fontAlgn="auto" latinLnBrk="0" hangingPunct="1">
              <a:lnSpc>
                <a:spcPct val="100000"/>
              </a:lnSpc>
              <a:spcBef>
                <a:spcPts val="0"/>
              </a:spcBef>
              <a:spcAft>
                <a:spcPts val="0"/>
              </a:spcAft>
              <a:buClrTx/>
              <a:buSzTx/>
              <a:buFontTx/>
              <a:buNone/>
              <a:tabLst/>
              <a:defRPr/>
            </a:pPr>
            <a:r>
              <a:rPr lang="en-US" sz="3200" dirty="0">
                <a:solidFill>
                  <a:schemeClr val="tx1"/>
                </a:solidFill>
                <a:latin typeface="Garamond" panose="02020404030301010803" pitchFamily="18" charset="0"/>
              </a:rPr>
              <a:t> e.g., Brown corpus (English):  46.5%  tokens from top 50 types</a:t>
            </a:r>
            <a:br>
              <a:rPr lang="en-US" sz="3200" dirty="0">
                <a:solidFill>
                  <a:schemeClr val="tx1"/>
                </a:solidFill>
                <a:latin typeface="Garamond" panose="02020404030301010803" pitchFamily="18" charset="0"/>
              </a:rPr>
            </a:br>
            <a:r>
              <a:rPr lang="en-US" sz="3200" dirty="0">
                <a:solidFill>
                  <a:schemeClr val="tx1"/>
                </a:solidFill>
                <a:latin typeface="Garamond" panose="02020404030301010803" pitchFamily="18" charset="0"/>
              </a:rPr>
              <a:t>90% % tokens from 6000 types; and 95.45% are from 14.5k types</a:t>
            </a:r>
            <a:endParaRPr lang="en-US" sz="3200" dirty="0">
              <a:solidFill>
                <a:schemeClr val="tx1"/>
              </a:solidFill>
              <a:latin typeface="Garamond" panose="02020404030301010803" pitchFamily="18" charset="0"/>
              <a:ea typeface="+mn-ea"/>
              <a:cs typeface="+mn-cs"/>
            </a:endParaRPr>
          </a:p>
          <a:p>
            <a:endParaRPr lang="en-US" sz="3200" dirty="0"/>
          </a:p>
        </p:txBody>
      </p:sp>
      <p:sp>
        <p:nvSpPr>
          <p:cNvPr id="4" name="Slide Number Placeholder 3"/>
          <p:cNvSpPr>
            <a:spLocks noGrp="1"/>
          </p:cNvSpPr>
          <p:nvPr>
            <p:ph type="sldNum" sz="quarter" idx="5"/>
          </p:nvPr>
        </p:nvSpPr>
        <p:spPr/>
        <p:txBody>
          <a:bodyPr/>
          <a:lstStyle/>
          <a:p>
            <a:fld id="{3B99A958-8252-2B47-ADC0-395B784FC49B}" type="slidenum">
              <a:rPr lang="en-US" smtClean="0"/>
              <a:t>75</a:t>
            </a:fld>
            <a:endParaRPr lang="en-US"/>
          </a:p>
        </p:txBody>
      </p:sp>
    </p:spTree>
    <p:extLst>
      <p:ext uri="{BB962C8B-B14F-4D97-AF65-F5344CB8AC3E}">
        <p14:creationId xmlns:p14="http://schemas.microsoft.com/office/powerpoint/2010/main" val="1130754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78</a:t>
            </a:fld>
            <a:endParaRPr lang="en-US"/>
          </a:p>
        </p:txBody>
      </p:sp>
    </p:spTree>
    <p:extLst>
      <p:ext uri="{BB962C8B-B14F-4D97-AF65-F5344CB8AC3E}">
        <p14:creationId xmlns:p14="http://schemas.microsoft.com/office/powerpoint/2010/main" val="115227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Just show 2C; make a viz </a:t>
            </a:r>
          </a:p>
          <a:p>
            <a:r>
              <a:rPr lang="en-US" dirty="0"/>
              <a:t>And remove others – say not enough samples</a:t>
            </a:r>
          </a:p>
          <a:p>
            <a:r>
              <a:rPr lang="en-US" dirty="0"/>
              <a:t>Give us your ASR outputs on analysis?</a:t>
            </a:r>
          </a:p>
          <a:p>
            <a:endParaRPr lang="en-US" dirty="0"/>
          </a:p>
        </p:txBody>
      </p:sp>
      <p:sp>
        <p:nvSpPr>
          <p:cNvPr id="4" name="Slide Number Placeholder 3"/>
          <p:cNvSpPr>
            <a:spLocks noGrp="1"/>
          </p:cNvSpPr>
          <p:nvPr>
            <p:ph type="sldNum" sz="quarter" idx="5"/>
          </p:nvPr>
        </p:nvSpPr>
        <p:spPr/>
        <p:txBody>
          <a:bodyPr/>
          <a:lstStyle/>
          <a:p>
            <a:fld id="{FCEE4C76-D470-2943-A523-62A6C24A31BC}" type="slidenum">
              <a:rPr lang="en-US" smtClean="0"/>
              <a:t>79</a:t>
            </a:fld>
            <a:endParaRPr lang="en-US"/>
          </a:p>
        </p:txBody>
      </p:sp>
    </p:spTree>
    <p:extLst>
      <p:ext uri="{BB962C8B-B14F-4D97-AF65-F5344CB8AC3E}">
        <p14:creationId xmlns:p14="http://schemas.microsoft.com/office/powerpoint/2010/main" val="311240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How do we evaluate Classifiers? </a:t>
            </a:r>
          </a:p>
          <a:p>
            <a:r>
              <a:rPr lang="en-US" dirty="0"/>
              <a:t>We take a test set,</a:t>
            </a:r>
          </a:p>
          <a:p>
            <a:r>
              <a:rPr lang="en-US" dirty="0"/>
              <a:t>tokenize it -- word types are our classes </a:t>
            </a:r>
          </a:p>
          <a:p>
            <a:r>
              <a:rPr lang="en-US" dirty="0"/>
              <a:t>Similar to BLEU, we compute match based on predictions, references, and common </a:t>
            </a:r>
          </a:p>
          <a:p>
            <a:br>
              <a:rPr lang="en-US" dirty="0"/>
            </a:br>
            <a:r>
              <a:rPr lang="en-US" dirty="0"/>
              <a:t>Then we compute Precision, the same way as BLEU.. </a:t>
            </a:r>
            <a:br>
              <a:rPr lang="en-US" dirty="0"/>
            </a:br>
            <a:r>
              <a:rPr lang="en-US" dirty="0"/>
              <a:t>But the difference here is BLEU computes one precision for all unigrams, it doesn't compute precision for each class or type, e.g. it </a:t>
            </a:r>
            <a:r>
              <a:rPr lang="en-US" dirty="0" err="1"/>
              <a:t>doesnt</a:t>
            </a:r>
            <a:r>
              <a:rPr lang="en-US" dirty="0"/>
              <a:t> tell </a:t>
            </a:r>
            <a:r>
              <a:rPr lang="en-US" dirty="0" err="1"/>
              <a:t>whats</a:t>
            </a:r>
            <a:r>
              <a:rPr lang="en-US" dirty="0"/>
              <a:t> the precision for type ‘the’ , but we do... we compute for each type from reference and hypothesis</a:t>
            </a:r>
            <a:br>
              <a:rPr lang="en-US" dirty="0"/>
            </a:br>
            <a:r>
              <a:rPr lang="en-US" dirty="0"/>
              <a:t>Similarly, we compute recall for each type</a:t>
            </a:r>
          </a:p>
          <a:p>
            <a:r>
              <a:rPr lang="en-US" dirty="0"/>
              <a:t>And then F-measure for each type</a:t>
            </a:r>
          </a:p>
          <a:p>
            <a:endParaRPr lang="en-US" dirty="0"/>
          </a:p>
          <a:p>
            <a:r>
              <a:rPr lang="en-US" dirty="0"/>
              <a:t>We are all doing this for evaluating classifiers</a:t>
            </a:r>
          </a:p>
        </p:txBody>
      </p:sp>
      <p:sp>
        <p:nvSpPr>
          <p:cNvPr id="4" name="Slide Number Placeholder 3"/>
          <p:cNvSpPr>
            <a:spLocks noGrp="1"/>
          </p:cNvSpPr>
          <p:nvPr>
            <p:ph type="sldNum" sz="quarter" idx="5"/>
          </p:nvPr>
        </p:nvSpPr>
        <p:spPr/>
        <p:txBody>
          <a:bodyPr/>
          <a:lstStyle/>
          <a:p>
            <a:fld id="{3B99A958-8252-2B47-ADC0-395B784FC49B}" type="slidenum">
              <a:rPr lang="en-US" smtClean="0"/>
              <a:t>81</a:t>
            </a:fld>
            <a:endParaRPr lang="en-US"/>
          </a:p>
        </p:txBody>
      </p:sp>
    </p:spTree>
    <p:extLst>
      <p:ext uri="{BB962C8B-B14F-4D97-AF65-F5344CB8AC3E}">
        <p14:creationId xmlns:p14="http://schemas.microsoft.com/office/powerpoint/2010/main" val="4165666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9</a:t>
            </a:fld>
            <a:endParaRPr lang="en-US"/>
          </a:p>
        </p:txBody>
      </p:sp>
    </p:spTree>
    <p:extLst>
      <p:ext uri="{BB962C8B-B14F-4D97-AF65-F5344CB8AC3E}">
        <p14:creationId xmlns:p14="http://schemas.microsoft.com/office/powerpoint/2010/main" val="3555469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11</a:t>
            </a:fld>
            <a:endParaRPr lang="en-US"/>
          </a:p>
        </p:txBody>
      </p:sp>
    </p:spTree>
    <p:extLst>
      <p:ext uri="{BB962C8B-B14F-4D97-AF65-F5344CB8AC3E}">
        <p14:creationId xmlns:p14="http://schemas.microsoft.com/office/powerpoint/2010/main" val="2610090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99A958-8252-2B47-ADC0-395B784FC49B}" type="slidenum">
              <a:rPr lang="en-US" smtClean="0"/>
              <a:t>12</a:t>
            </a:fld>
            <a:endParaRPr lang="en-US"/>
          </a:p>
        </p:txBody>
      </p:sp>
    </p:spTree>
    <p:extLst>
      <p:ext uri="{BB962C8B-B14F-4D97-AF65-F5344CB8AC3E}">
        <p14:creationId xmlns:p14="http://schemas.microsoft.com/office/powerpoint/2010/main" val="231936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4" rtl="0" eaLnBrk="1" fontAlgn="auto" latinLnBrk="0" hangingPunct="1">
              <a:lnSpc>
                <a:spcPct val="100000"/>
              </a:lnSpc>
              <a:spcBef>
                <a:spcPts val="0"/>
              </a:spcBef>
              <a:spcAft>
                <a:spcPts val="0"/>
              </a:spcAft>
              <a:buClrTx/>
              <a:buSzTx/>
              <a:buFontTx/>
              <a:buNone/>
              <a:tabLst/>
              <a:defRPr/>
            </a:pPr>
            <a:r>
              <a:rPr lang="en-US" i="1" dirty="0">
                <a:latin typeface="Garamond" panose="02020404030301010803" pitchFamily="18" charset="0"/>
              </a:rPr>
              <a:t>Why are some vocabulary sizes better than others?</a:t>
            </a:r>
          </a:p>
          <a:p>
            <a:br>
              <a:rPr lang="en-US" dirty="0"/>
            </a:br>
            <a:r>
              <a:rPr lang="en-US" dirty="0"/>
              <a:t>We didn’t know – </a:t>
            </a:r>
            <a:br>
              <a:rPr lang="en-US" dirty="0"/>
            </a:br>
            <a:r>
              <a:rPr lang="en-US" dirty="0"/>
              <a:t>If we try to find answer to this question, we end up going in a </a:t>
            </a:r>
            <a:r>
              <a:rPr lang="en-US" dirty="0" err="1"/>
              <a:t>rabit</a:t>
            </a:r>
            <a:r>
              <a:rPr lang="en-US" dirty="0"/>
              <a:t> hole and will find answer to the question about data imbalance</a:t>
            </a:r>
          </a:p>
        </p:txBody>
      </p:sp>
      <p:sp>
        <p:nvSpPr>
          <p:cNvPr id="4" name="Slide Number Placeholder 3"/>
          <p:cNvSpPr>
            <a:spLocks noGrp="1"/>
          </p:cNvSpPr>
          <p:nvPr>
            <p:ph type="sldNum" sz="quarter" idx="5"/>
          </p:nvPr>
        </p:nvSpPr>
        <p:spPr/>
        <p:txBody>
          <a:bodyPr/>
          <a:lstStyle/>
          <a:p>
            <a:fld id="{3B99A958-8252-2B47-ADC0-395B784FC49B}" type="slidenum">
              <a:rPr lang="en-US" smtClean="0"/>
              <a:t>13</a:t>
            </a:fld>
            <a:endParaRPr lang="en-US"/>
          </a:p>
        </p:txBody>
      </p:sp>
    </p:spTree>
    <p:extLst>
      <p:ext uri="{BB962C8B-B14F-4D97-AF65-F5344CB8AC3E}">
        <p14:creationId xmlns:p14="http://schemas.microsoft.com/office/powerpoint/2010/main" val="621393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book by Ian Goodfellow, Chapter (15) on Representation Learning</a:t>
            </a:r>
          </a:p>
          <a:p>
            <a:br>
              <a:rPr lang="en-US" dirty="0"/>
            </a:br>
            <a:r>
              <a:rPr lang="en-US" dirty="0"/>
              <a:t>Last layer is linear classifier.  </a:t>
            </a:r>
            <a:br>
              <a:rPr lang="en-US" dirty="0"/>
            </a:br>
            <a:r>
              <a:rPr lang="en-US" dirty="0" err="1"/>
              <a:t>Autoregressor</a:t>
            </a:r>
            <a:r>
              <a:rPr lang="en-US" dirty="0"/>
              <a:t> learns representations</a:t>
            </a:r>
          </a:p>
        </p:txBody>
      </p:sp>
      <p:sp>
        <p:nvSpPr>
          <p:cNvPr id="4" name="Slide Number Placeholder 3"/>
          <p:cNvSpPr>
            <a:spLocks noGrp="1"/>
          </p:cNvSpPr>
          <p:nvPr>
            <p:ph type="sldNum" sz="quarter" idx="5"/>
          </p:nvPr>
        </p:nvSpPr>
        <p:spPr/>
        <p:txBody>
          <a:bodyPr/>
          <a:lstStyle/>
          <a:p>
            <a:fld id="{3B99A958-8252-2B47-ADC0-395B784FC49B}" type="slidenum">
              <a:rPr lang="en-US" smtClean="0"/>
              <a:t>20</a:t>
            </a:fld>
            <a:endParaRPr lang="en-US"/>
          </a:p>
        </p:txBody>
      </p:sp>
    </p:spTree>
    <p:extLst>
      <p:ext uri="{BB962C8B-B14F-4D97-AF65-F5344CB8AC3E}">
        <p14:creationId xmlns:p14="http://schemas.microsoft.com/office/powerpoint/2010/main" val="2113199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25</a:t>
            </a:fld>
            <a:endParaRPr lang="en-US"/>
          </a:p>
        </p:txBody>
      </p:sp>
    </p:spTree>
    <p:extLst>
      <p:ext uri="{BB962C8B-B14F-4D97-AF65-F5344CB8AC3E}">
        <p14:creationId xmlns:p14="http://schemas.microsoft.com/office/powerpoint/2010/main" val="791339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228600" indent="-228600">
              <a:buAutoNum type="arabicPeriod"/>
            </a:pPr>
            <a:r>
              <a:rPr lang="en-US"/>
              <a:t>We have imbalanced types</a:t>
            </a:r>
          </a:p>
          <a:p>
            <a:pPr marL="228600" indent="-228600">
              <a:buAutoNum type="arabicPeriod"/>
            </a:pPr>
            <a:r>
              <a:rPr lang="en-US"/>
              <a:t>ML techniques we use (say classifiers), they suffer from data imbalance and scarcity</a:t>
            </a:r>
          </a:p>
          <a:p>
            <a:pPr marL="228600" indent="-228600">
              <a:buAutoNum type="arabicPeriod"/>
            </a:pPr>
            <a:r>
              <a:rPr lang="en-US"/>
              <a:t>If frequent types are the ones we care, then we are in luck.. </a:t>
            </a:r>
          </a:p>
          <a:p>
            <a:pPr marL="228600" indent="-228600">
              <a:buAutoNum type="arabicPeriod"/>
            </a:pPr>
            <a:r>
              <a:rPr lang="en-US"/>
              <a:t>But the rare types are important </a:t>
            </a:r>
          </a:p>
          <a:p>
            <a:pPr marL="228600" indent="-228600">
              <a:buAutoNum type="arabicPeriod"/>
            </a:pPr>
            <a:r>
              <a:rPr lang="en-US"/>
              <a:t>So, we need extra care while applying ML on this distribution</a:t>
            </a:r>
          </a:p>
          <a:p>
            <a:pPr marL="228600" indent="-228600">
              <a:buAutoNum type="arabicPeriod"/>
            </a:pPr>
            <a:r>
              <a:rPr lang="en-US"/>
              <a:t>In our past work, we showed how certain hyper params such as BPE vocabulary influence imbalance, and showed frequency based biases that exist in NMT models</a:t>
            </a:r>
          </a:p>
          <a:p>
            <a:pPr marL="228600" indent="-228600">
              <a:buAutoNum type="arabicPeriod"/>
            </a:pPr>
            <a:r>
              <a:rPr lang="en-US"/>
              <a:t>In this work, we focus on evaluation</a:t>
            </a:r>
          </a:p>
        </p:txBody>
      </p:sp>
      <p:sp>
        <p:nvSpPr>
          <p:cNvPr id="4" name="Slide Number Placeholder 3"/>
          <p:cNvSpPr>
            <a:spLocks noGrp="1"/>
          </p:cNvSpPr>
          <p:nvPr>
            <p:ph type="sldNum" sz="quarter" idx="5"/>
          </p:nvPr>
        </p:nvSpPr>
        <p:spPr/>
        <p:txBody>
          <a:bodyPr/>
          <a:lstStyle/>
          <a:p>
            <a:fld id="{3B99A958-8252-2B47-ADC0-395B784FC49B}" type="slidenum">
              <a:rPr lang="en-US" smtClean="0"/>
              <a:t>31</a:t>
            </a:fld>
            <a:endParaRPr lang="en-US"/>
          </a:p>
        </p:txBody>
      </p:sp>
    </p:spTree>
    <p:extLst>
      <p:ext uri="{BB962C8B-B14F-4D97-AF65-F5344CB8AC3E}">
        <p14:creationId xmlns:p14="http://schemas.microsoft.com/office/powerpoint/2010/main" val="1595218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A4EA6-B2C2-714E-923A-E9AA9A4B8364}"/>
              </a:ext>
            </a:extLst>
          </p:cNvPr>
          <p:cNvSpPr>
            <a:spLocks noGrp="1"/>
          </p:cNvSpPr>
          <p:nvPr>
            <p:ph type="ctrTitle"/>
          </p:nvPr>
        </p:nvSpPr>
        <p:spPr>
          <a:xfrm>
            <a:off x="694944" y="935044"/>
            <a:ext cx="7955280" cy="884704"/>
          </a:xfrm>
        </p:spPr>
        <p:txBody>
          <a:bodyPr anchor="b"/>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FBF435F5-936F-7F47-B172-8A6794BE217C}"/>
              </a:ext>
            </a:extLst>
          </p:cNvPr>
          <p:cNvSpPr>
            <a:spLocks noGrp="1"/>
          </p:cNvSpPr>
          <p:nvPr>
            <p:ph type="subTitle" idx="1"/>
          </p:nvPr>
        </p:nvSpPr>
        <p:spPr>
          <a:xfrm>
            <a:off x="694944" y="2051351"/>
            <a:ext cx="7955280" cy="1379537"/>
          </a:xfrm>
        </p:spPr>
        <p:txBody>
          <a:bodyPr/>
          <a:lstStyle>
            <a:lvl1pPr marL="0" indent="0" algn="ctr">
              <a:buNone/>
              <a:defRPr sz="2400"/>
            </a:lvl1pPr>
            <a:lvl2pPr marL="457187" indent="0" algn="ctr">
              <a:buNone/>
              <a:defRPr sz="2000"/>
            </a:lvl2pPr>
            <a:lvl3pPr marL="914373" indent="0" algn="ctr">
              <a:buNone/>
              <a:defRPr sz="1800"/>
            </a:lvl3pPr>
            <a:lvl4pPr marL="1371560" indent="0" algn="ctr">
              <a:buNone/>
              <a:defRPr sz="1600"/>
            </a:lvl4pPr>
            <a:lvl5pPr marL="1828746" indent="0" algn="ctr">
              <a:buNone/>
              <a:defRPr sz="1600"/>
            </a:lvl5pPr>
            <a:lvl6pPr marL="2285933" indent="0" algn="ctr">
              <a:buNone/>
              <a:defRPr sz="1600"/>
            </a:lvl6pPr>
            <a:lvl7pPr marL="2743119" indent="0" algn="ctr">
              <a:buNone/>
              <a:defRPr sz="1600"/>
            </a:lvl7pPr>
            <a:lvl8pPr marL="3200304" indent="0" algn="ctr">
              <a:buNone/>
              <a:defRPr sz="1600"/>
            </a:lvl8pPr>
            <a:lvl9pPr marL="365748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98642E-F19C-2C46-A69D-7F97CEBDD752}"/>
              </a:ext>
            </a:extLst>
          </p:cNvPr>
          <p:cNvSpPr>
            <a:spLocks noGrp="1"/>
          </p:cNvSpPr>
          <p:nvPr>
            <p:ph type="dt" sz="half" idx="10"/>
          </p:nvPr>
        </p:nvSpPr>
        <p:spPr/>
        <p:txBody>
          <a:bodyPr/>
          <a:lstStyle/>
          <a:p>
            <a:r>
              <a:rPr lang="en-US"/>
              <a:t>1/25/2022</a:t>
            </a:r>
          </a:p>
        </p:txBody>
      </p:sp>
      <p:sp>
        <p:nvSpPr>
          <p:cNvPr id="5" name="Footer Placeholder 4">
            <a:extLst>
              <a:ext uri="{FF2B5EF4-FFF2-40B4-BE49-F238E27FC236}">
                <a16:creationId xmlns:a16="http://schemas.microsoft.com/office/drawing/2014/main" id="{5A333D5C-6B99-2445-AC87-D3E4346C14BD}"/>
              </a:ext>
            </a:extLst>
          </p:cNvPr>
          <p:cNvSpPr>
            <a:spLocks noGrp="1"/>
          </p:cNvSpPr>
          <p:nvPr>
            <p:ph type="ftr" sz="quarter" idx="11"/>
          </p:nvPr>
        </p:nvSpPr>
        <p:spPr/>
        <p:txBody>
          <a:bodyPr/>
          <a:lstStyle/>
          <a:p>
            <a:r>
              <a:rPr lang="en-US"/>
              <a:t>TG's Dissertation Proposal</a:t>
            </a:r>
            <a:endParaRPr lang="en-US" dirty="0"/>
          </a:p>
        </p:txBody>
      </p:sp>
      <p:sp>
        <p:nvSpPr>
          <p:cNvPr id="6" name="Slide Number Placeholder 5">
            <a:extLst>
              <a:ext uri="{FF2B5EF4-FFF2-40B4-BE49-F238E27FC236}">
                <a16:creationId xmlns:a16="http://schemas.microsoft.com/office/drawing/2014/main" id="{F407105B-E264-5F46-A380-374D434993BB}"/>
              </a:ext>
            </a:extLst>
          </p:cNvPr>
          <p:cNvSpPr>
            <a:spLocks noGrp="1"/>
          </p:cNvSpPr>
          <p:nvPr>
            <p:ph type="sldNum" sz="quarter" idx="12"/>
          </p:nvPr>
        </p:nvSpPr>
        <p:spPr/>
        <p:txBody>
          <a:bodyPr/>
          <a:lstStyle/>
          <a:p>
            <a:fld id="{94484A00-4F00-BC41-AC64-A612D22D8354}" type="slidenum">
              <a:rPr lang="en-US" smtClean="0"/>
              <a:t>‹#›</a:t>
            </a:fld>
            <a:endParaRPr lang="en-US"/>
          </a:p>
        </p:txBody>
      </p:sp>
      <p:pic>
        <p:nvPicPr>
          <p:cNvPr id="7" name="Picture 6" descr="Formal_Viterbi_CardOnTrans.eps">
            <a:extLst>
              <a:ext uri="{FF2B5EF4-FFF2-40B4-BE49-F238E27FC236}">
                <a16:creationId xmlns:a16="http://schemas.microsoft.com/office/drawing/2014/main" id="{8A7837AD-35EC-9F4B-BEBC-56137AF90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483" t="13036" r="9389" b="16568"/>
          <a:stretch/>
        </p:blipFill>
        <p:spPr>
          <a:xfrm>
            <a:off x="19685" y="5309793"/>
            <a:ext cx="1216152" cy="364846"/>
          </a:xfrm>
          <a:prstGeom prst="rect">
            <a:avLst/>
          </a:prstGeom>
        </p:spPr>
      </p:pic>
    </p:spTree>
    <p:extLst>
      <p:ext uri="{BB962C8B-B14F-4D97-AF65-F5344CB8AC3E}">
        <p14:creationId xmlns:p14="http://schemas.microsoft.com/office/powerpoint/2010/main" val="3244294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E256E-1D1D-0C41-A175-E9A742CCA178}"/>
              </a:ext>
            </a:extLst>
          </p:cNvPr>
          <p:cNvSpPr>
            <a:spLocks noGrp="1"/>
          </p:cNvSpPr>
          <p:nvPr>
            <p:ph type="title"/>
          </p:nvPr>
        </p:nvSpPr>
        <p:spPr>
          <a:xfrm>
            <a:off x="237747" y="219456"/>
            <a:ext cx="3649599" cy="103327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0023EB5C-0B9A-EA4D-9500-D35C9DC52A9A}"/>
              </a:ext>
            </a:extLst>
          </p:cNvPr>
          <p:cNvSpPr>
            <a:spLocks noGrp="1"/>
          </p:cNvSpPr>
          <p:nvPr>
            <p:ph type="pic" idx="1"/>
          </p:nvPr>
        </p:nvSpPr>
        <p:spPr>
          <a:xfrm>
            <a:off x="4032503" y="237743"/>
            <a:ext cx="4937760" cy="5121907"/>
          </a:xfrm>
        </p:spPr>
        <p:txBody>
          <a:bodyPr/>
          <a:lstStyle>
            <a:lvl1pPr marL="0" indent="0">
              <a:buNone/>
              <a:defRPr sz="3200"/>
            </a:lvl1pPr>
            <a:lvl2pPr marL="457187" indent="0">
              <a:buNone/>
              <a:defRPr sz="2800"/>
            </a:lvl2pPr>
            <a:lvl3pPr marL="914373" indent="0">
              <a:buNone/>
              <a:defRPr sz="2400"/>
            </a:lvl3pPr>
            <a:lvl4pPr marL="1371560" indent="0">
              <a:buNone/>
              <a:defRPr sz="2000"/>
            </a:lvl4pPr>
            <a:lvl5pPr marL="1828746" indent="0">
              <a:buNone/>
              <a:defRPr sz="2000"/>
            </a:lvl5pPr>
            <a:lvl6pPr marL="2285933" indent="0">
              <a:buNone/>
              <a:defRPr sz="2000"/>
            </a:lvl6pPr>
            <a:lvl7pPr marL="2743119" indent="0">
              <a:buNone/>
              <a:defRPr sz="2000"/>
            </a:lvl7pPr>
            <a:lvl8pPr marL="3200304" indent="0">
              <a:buNone/>
              <a:defRPr sz="2000"/>
            </a:lvl8pPr>
            <a:lvl9pPr marL="3657489" indent="0">
              <a:buNone/>
              <a:defRPr sz="2000"/>
            </a:lvl9pPr>
          </a:lstStyle>
          <a:p>
            <a:endParaRPr lang="en-US"/>
          </a:p>
        </p:txBody>
      </p:sp>
      <p:sp>
        <p:nvSpPr>
          <p:cNvPr id="4" name="Text Placeholder 3">
            <a:extLst>
              <a:ext uri="{FF2B5EF4-FFF2-40B4-BE49-F238E27FC236}">
                <a16:creationId xmlns:a16="http://schemas.microsoft.com/office/drawing/2014/main" id="{161D00BF-8DF5-0249-8307-D1CB6F5AEC70}"/>
              </a:ext>
            </a:extLst>
          </p:cNvPr>
          <p:cNvSpPr>
            <a:spLocks noGrp="1"/>
          </p:cNvSpPr>
          <p:nvPr>
            <p:ph type="body" sz="half" idx="2"/>
          </p:nvPr>
        </p:nvSpPr>
        <p:spPr>
          <a:xfrm>
            <a:off x="237747" y="1444752"/>
            <a:ext cx="3649599" cy="3730752"/>
          </a:xfrm>
        </p:spPr>
        <p:txBody>
          <a:bodyPr/>
          <a:lstStyle>
            <a:lvl1pPr marL="0" indent="0">
              <a:buNone/>
              <a:defRPr sz="1600"/>
            </a:lvl1pPr>
            <a:lvl2pPr marL="457187" indent="0">
              <a:buNone/>
              <a:defRPr sz="1400"/>
            </a:lvl2pPr>
            <a:lvl3pPr marL="914373" indent="0">
              <a:buNone/>
              <a:defRPr sz="1200"/>
            </a:lvl3pPr>
            <a:lvl4pPr marL="1371560" indent="0">
              <a:buNone/>
              <a:defRPr sz="1000"/>
            </a:lvl4pPr>
            <a:lvl5pPr marL="1828746" indent="0">
              <a:buNone/>
              <a:defRPr sz="1000"/>
            </a:lvl5pPr>
            <a:lvl6pPr marL="2285933" indent="0">
              <a:buNone/>
              <a:defRPr sz="1000"/>
            </a:lvl6pPr>
            <a:lvl7pPr marL="2743119" indent="0">
              <a:buNone/>
              <a:defRPr sz="1000"/>
            </a:lvl7pPr>
            <a:lvl8pPr marL="3200304" indent="0">
              <a:buNone/>
              <a:defRPr sz="1000"/>
            </a:lvl8pPr>
            <a:lvl9pPr marL="3657489"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CF8AB7-B28E-0440-BA0D-64837E50421C}"/>
              </a:ext>
            </a:extLst>
          </p:cNvPr>
          <p:cNvSpPr>
            <a:spLocks noGrp="1"/>
          </p:cNvSpPr>
          <p:nvPr>
            <p:ph type="dt" sz="half" idx="10"/>
          </p:nvPr>
        </p:nvSpPr>
        <p:spPr/>
        <p:txBody>
          <a:bodyPr/>
          <a:lstStyle/>
          <a:p>
            <a:r>
              <a:rPr lang="en-US"/>
              <a:t>1/25/2022</a:t>
            </a:r>
          </a:p>
        </p:txBody>
      </p:sp>
      <p:sp>
        <p:nvSpPr>
          <p:cNvPr id="6" name="Footer Placeholder 5">
            <a:extLst>
              <a:ext uri="{FF2B5EF4-FFF2-40B4-BE49-F238E27FC236}">
                <a16:creationId xmlns:a16="http://schemas.microsoft.com/office/drawing/2014/main" id="{C9FAA881-9795-7749-A45F-C7A67FD49768}"/>
              </a:ext>
            </a:extLst>
          </p:cNvPr>
          <p:cNvSpPr>
            <a:spLocks noGrp="1"/>
          </p:cNvSpPr>
          <p:nvPr>
            <p:ph type="ftr" sz="quarter" idx="11"/>
          </p:nvPr>
        </p:nvSpPr>
        <p:spPr/>
        <p:txBody>
          <a:bodyPr/>
          <a:lstStyle/>
          <a:p>
            <a:r>
              <a:rPr lang="en-US"/>
              <a:t>TG's Dissertation Proposal</a:t>
            </a:r>
          </a:p>
        </p:txBody>
      </p:sp>
      <p:sp>
        <p:nvSpPr>
          <p:cNvPr id="7" name="Slide Number Placeholder 6">
            <a:extLst>
              <a:ext uri="{FF2B5EF4-FFF2-40B4-BE49-F238E27FC236}">
                <a16:creationId xmlns:a16="http://schemas.microsoft.com/office/drawing/2014/main" id="{E4B66AFC-5538-4543-AF1A-CAE4AD33053B}"/>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42041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A7C5F-8089-5D4D-970B-AFD65D674220}"/>
              </a:ext>
            </a:extLst>
          </p:cNvPr>
          <p:cNvSpPr>
            <a:spLocks noGrp="1"/>
          </p:cNvSpPr>
          <p:nvPr>
            <p:ph type="dt" sz="half" idx="10"/>
          </p:nvPr>
        </p:nvSpPr>
        <p:spPr/>
        <p:txBody>
          <a:bodyPr/>
          <a:lstStyle/>
          <a:p>
            <a:r>
              <a:rPr lang="en-US"/>
              <a:t>1/25/2022</a:t>
            </a:r>
            <a:endParaRPr lang="en-US" dirty="0"/>
          </a:p>
        </p:txBody>
      </p:sp>
      <p:sp>
        <p:nvSpPr>
          <p:cNvPr id="3" name="Footer Placeholder 2">
            <a:extLst>
              <a:ext uri="{FF2B5EF4-FFF2-40B4-BE49-F238E27FC236}">
                <a16:creationId xmlns:a16="http://schemas.microsoft.com/office/drawing/2014/main" id="{35AF7863-4CB4-CD43-85BC-EAF4DB865EC7}"/>
              </a:ext>
            </a:extLst>
          </p:cNvPr>
          <p:cNvSpPr>
            <a:spLocks noGrp="1"/>
          </p:cNvSpPr>
          <p:nvPr>
            <p:ph type="ftr" sz="quarter" idx="11"/>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0C71D750-FCF7-4344-BB02-C0B011A496DD}"/>
              </a:ext>
            </a:extLst>
          </p:cNvPr>
          <p:cNvSpPr>
            <a:spLocks noGrp="1"/>
          </p:cNvSpPr>
          <p:nvPr>
            <p:ph type="sldNum" sz="quarter" idx="12"/>
          </p:nvPr>
        </p:nvSpPr>
        <p:spPr/>
        <p:txBody>
          <a:bodyPr/>
          <a:lstStyle/>
          <a:p>
            <a:fld id="{94484A00-4F00-BC41-AC64-A612D22D8354}" type="slidenum">
              <a:rPr lang="en-US" smtClean="0"/>
              <a:pPr/>
              <a:t>‹#›</a:t>
            </a:fld>
            <a:endParaRPr lang="en-US"/>
          </a:p>
        </p:txBody>
      </p:sp>
      <p:sp>
        <p:nvSpPr>
          <p:cNvPr id="5" name="Title 4">
            <a:extLst>
              <a:ext uri="{FF2B5EF4-FFF2-40B4-BE49-F238E27FC236}">
                <a16:creationId xmlns:a16="http://schemas.microsoft.com/office/drawing/2014/main" id="{E207FD14-17FE-6341-B10C-3CA7CC2193F6}"/>
              </a:ext>
            </a:extLst>
          </p:cNvPr>
          <p:cNvSpPr>
            <a:spLocks noGrp="1"/>
          </p:cNvSpPr>
          <p:nvPr>
            <p:ph type="title"/>
          </p:nvPr>
        </p:nvSpPr>
        <p:spPr>
          <a:xfrm>
            <a:off x="210313" y="99544"/>
            <a:ext cx="8842246" cy="77864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08091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81EA174-4850-D243-99B0-B44D78C82A4E}"/>
              </a:ext>
            </a:extLst>
          </p:cNvPr>
          <p:cNvSpPr>
            <a:spLocks noGrp="1"/>
          </p:cNvSpPr>
          <p:nvPr>
            <p:ph type="title"/>
          </p:nvPr>
        </p:nvSpPr>
        <p:spPr>
          <a:xfrm>
            <a:off x="235390" y="137160"/>
            <a:ext cx="8760172" cy="477079"/>
          </a:xfrm>
        </p:spPr>
        <p:txBody>
          <a:bodyPr anchor="ctr"/>
          <a:lstStyle>
            <a:lvl1pPr algn="ctr">
              <a:defRPr sz="3000" baseline="0">
                <a:solidFill>
                  <a:srgbClr val="9D1535"/>
                </a:solidFill>
                <a:latin typeface="Garamond" panose="02020404030301010803" pitchFamily="18" charset="0"/>
                <a:ea typeface="Arial Unicode MS" panose="020B0604020202020204" pitchFamily="34" charset="-128"/>
                <a:cs typeface="Arial Unicode MS" panose="020B0604020202020204" pitchFamily="34" charset="-128"/>
              </a:defRPr>
            </a:lvl1pPr>
          </a:lstStyle>
          <a:p>
            <a:r>
              <a:rPr lang="en-US" dirty="0"/>
              <a:t>Click to edit Master title style</a:t>
            </a:r>
          </a:p>
        </p:txBody>
      </p:sp>
      <p:sp>
        <p:nvSpPr>
          <p:cNvPr id="10" name="Content Placeholder 2">
            <a:extLst>
              <a:ext uri="{FF2B5EF4-FFF2-40B4-BE49-F238E27FC236}">
                <a16:creationId xmlns:a16="http://schemas.microsoft.com/office/drawing/2014/main" id="{DA005475-03AD-8A48-BB6F-ED324410D135}"/>
              </a:ext>
            </a:extLst>
          </p:cNvPr>
          <p:cNvSpPr>
            <a:spLocks noGrp="1"/>
          </p:cNvSpPr>
          <p:nvPr>
            <p:ph idx="13"/>
          </p:nvPr>
        </p:nvSpPr>
        <p:spPr>
          <a:xfrm>
            <a:off x="235390" y="744250"/>
            <a:ext cx="8760172" cy="4577569"/>
          </a:xfrm>
        </p:spPr>
        <p:txBody>
          <a:bodyPr/>
          <a:lstStyle>
            <a:lvl1pPr>
              <a:defRPr sz="2200" baseline="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defRPr>
            </a:lvl1pPr>
            <a:lvl2pPr>
              <a:defRPr sz="2000" baseline="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defRPr>
            </a:lvl2pPr>
            <a:lvl3pPr>
              <a:defRPr sz="1800" baseline="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defRPr>
            </a:lvl3pPr>
            <a:lvl4pPr>
              <a:defRPr sz="1700" baseline="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defRPr>
            </a:lvl4pPr>
            <a:lvl5pPr>
              <a:defRPr sz="1600" baseline="0">
                <a:solidFill>
                  <a:schemeClr val="bg2">
                    <a:lumMod val="25000"/>
                  </a:schemeClr>
                </a:solidFill>
                <a:latin typeface="Garamond" panose="020204040303010108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42CC0FB-6B53-4D48-B2CE-E280E15352C2}"/>
              </a:ext>
            </a:extLst>
          </p:cNvPr>
          <p:cNvSpPr txBox="1"/>
          <p:nvPr userDrawn="1"/>
        </p:nvSpPr>
        <p:spPr>
          <a:xfrm>
            <a:off x="7006275" y="5361061"/>
            <a:ext cx="412292" cy="276999"/>
          </a:xfrm>
          <a:prstGeom prst="rect">
            <a:avLst/>
          </a:prstGeom>
          <a:noFill/>
        </p:spPr>
        <p:txBody>
          <a:bodyPr wrap="none" rtlCol="0">
            <a:spAutoFit/>
          </a:bodyPr>
          <a:lstStyle/>
          <a:p>
            <a:fld id="{DF3FBB2D-BADD-6748-B265-E5B16B2A2EF6}" type="slidenum">
              <a:rPr lang="en-US" sz="1200" smtClean="0">
                <a:solidFill>
                  <a:schemeClr val="bg1"/>
                </a:solidFill>
                <a:latin typeface="Georgia" panose="02040502050405020303" pitchFamily="18" charset="0"/>
                <a:ea typeface="Arial Unicode MS" panose="020B0604020202020204" pitchFamily="34" charset="-128"/>
                <a:cs typeface="Arial Unicode MS" panose="020B0604020202020204" pitchFamily="34" charset="-128"/>
              </a:rPr>
              <a:t>‹#›</a:t>
            </a:fld>
            <a:endParaRPr lang="en-US" sz="1800" dirty="0">
              <a:solidFill>
                <a:schemeClr val="bg1"/>
              </a:solidFill>
              <a:latin typeface="Georgia" panose="02040502050405020303" pitchFamily="18" charset="0"/>
              <a:ea typeface="Arial Unicode MS" panose="020B0604020202020204" pitchFamily="34" charset="-128"/>
              <a:cs typeface="Arial Unicode MS" panose="020B0604020202020204" pitchFamily="34" charset="-128"/>
            </a:endParaRPr>
          </a:p>
        </p:txBody>
      </p:sp>
      <p:sp>
        <p:nvSpPr>
          <p:cNvPr id="2" name="Date Placeholder 1">
            <a:extLst>
              <a:ext uri="{FF2B5EF4-FFF2-40B4-BE49-F238E27FC236}">
                <a16:creationId xmlns:a16="http://schemas.microsoft.com/office/drawing/2014/main" id="{8E059791-5069-0642-856C-197444CF87EE}"/>
              </a:ext>
            </a:extLst>
          </p:cNvPr>
          <p:cNvSpPr>
            <a:spLocks noGrp="1"/>
          </p:cNvSpPr>
          <p:nvPr>
            <p:ph type="dt" sz="half" idx="14"/>
          </p:nvPr>
        </p:nvSpPr>
        <p:spPr/>
        <p:txBody>
          <a:bodyPr/>
          <a:lstStyle/>
          <a:p>
            <a:r>
              <a:rPr lang="en-US"/>
              <a:t>1/25/2022</a:t>
            </a:r>
            <a:endParaRPr lang="en-US" dirty="0"/>
          </a:p>
        </p:txBody>
      </p:sp>
      <p:sp>
        <p:nvSpPr>
          <p:cNvPr id="3" name="Footer Placeholder 2">
            <a:extLst>
              <a:ext uri="{FF2B5EF4-FFF2-40B4-BE49-F238E27FC236}">
                <a16:creationId xmlns:a16="http://schemas.microsoft.com/office/drawing/2014/main" id="{C455DD18-ED36-2F46-A93F-18ABCDAB1994}"/>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DF1180D2-D174-3E48-9599-E927674C43AC}"/>
              </a:ext>
            </a:extLst>
          </p:cNvPr>
          <p:cNvSpPr>
            <a:spLocks noGrp="1"/>
          </p:cNvSpPr>
          <p:nvPr>
            <p:ph type="sldNum" sz="quarter" idx="16"/>
          </p:nvPr>
        </p:nvSpPr>
        <p:spPr/>
        <p:txBody>
          <a:bodyPr/>
          <a:lstStyle/>
          <a:p>
            <a:fld id="{94484A00-4F00-BC41-AC64-A612D22D8354}" type="slidenum">
              <a:rPr lang="en-US" smtClean="0"/>
              <a:pPr/>
              <a:t>‹#›</a:t>
            </a:fld>
            <a:endParaRPr lang="en-US"/>
          </a:p>
        </p:txBody>
      </p:sp>
    </p:spTree>
    <p:extLst>
      <p:ext uri="{BB962C8B-B14F-4D97-AF65-F5344CB8AC3E}">
        <p14:creationId xmlns:p14="http://schemas.microsoft.com/office/powerpoint/2010/main" val="1645743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C9E9-39D7-DC45-9CBE-8050D090340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F87CEE83-B76A-3C49-A5BC-EFFAA217E6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D7A947-E1B8-464F-9410-22A02A242378}"/>
              </a:ext>
            </a:extLst>
          </p:cNvPr>
          <p:cNvSpPr>
            <a:spLocks noGrp="1"/>
          </p:cNvSpPr>
          <p:nvPr>
            <p:ph type="dt" sz="half" idx="10"/>
          </p:nvPr>
        </p:nvSpPr>
        <p:spPr/>
        <p:txBody>
          <a:bodyPr/>
          <a:lstStyle/>
          <a:p>
            <a:r>
              <a:rPr lang="en-US"/>
              <a:t>1/25/2022</a:t>
            </a:r>
          </a:p>
        </p:txBody>
      </p:sp>
      <p:sp>
        <p:nvSpPr>
          <p:cNvPr id="5" name="Footer Placeholder 4">
            <a:extLst>
              <a:ext uri="{FF2B5EF4-FFF2-40B4-BE49-F238E27FC236}">
                <a16:creationId xmlns:a16="http://schemas.microsoft.com/office/drawing/2014/main" id="{AD2B10A9-CE70-E240-9487-1AB8F04B5378}"/>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559C8FAA-EADD-CC44-B83E-4A95E80B01DB}"/>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28235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C9E9-39D7-DC45-9CBE-8050D090340B}"/>
              </a:ext>
            </a:extLst>
          </p:cNvPr>
          <p:cNvSpPr>
            <a:spLocks noGrp="1"/>
          </p:cNvSpPr>
          <p:nvPr>
            <p:ph type="title"/>
          </p:nvPr>
        </p:nvSpPr>
        <p:spPr>
          <a:xfrm>
            <a:off x="78910" y="79813"/>
            <a:ext cx="2204771" cy="15604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87CEE83-B76A-3C49-A5BC-EFFAA217E6B5}"/>
              </a:ext>
            </a:extLst>
          </p:cNvPr>
          <p:cNvSpPr>
            <a:spLocks noGrp="1"/>
          </p:cNvSpPr>
          <p:nvPr>
            <p:ph idx="1"/>
          </p:nvPr>
        </p:nvSpPr>
        <p:spPr>
          <a:xfrm>
            <a:off x="2385795" y="79811"/>
            <a:ext cx="6666764" cy="1560433"/>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D7A947-E1B8-464F-9410-22A02A242378}"/>
              </a:ext>
            </a:extLst>
          </p:cNvPr>
          <p:cNvSpPr>
            <a:spLocks noGrp="1"/>
          </p:cNvSpPr>
          <p:nvPr>
            <p:ph type="dt" sz="half" idx="10"/>
          </p:nvPr>
        </p:nvSpPr>
        <p:spPr/>
        <p:txBody>
          <a:bodyPr/>
          <a:lstStyle/>
          <a:p>
            <a:r>
              <a:rPr lang="en-US"/>
              <a:t>1/25/2022</a:t>
            </a:r>
          </a:p>
        </p:txBody>
      </p:sp>
      <p:sp>
        <p:nvSpPr>
          <p:cNvPr id="5" name="Footer Placeholder 4">
            <a:extLst>
              <a:ext uri="{FF2B5EF4-FFF2-40B4-BE49-F238E27FC236}">
                <a16:creationId xmlns:a16="http://schemas.microsoft.com/office/drawing/2014/main" id="{AD2B10A9-CE70-E240-9487-1AB8F04B5378}"/>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559C8FAA-EADD-CC44-B83E-4A95E80B01DB}"/>
              </a:ext>
            </a:extLst>
          </p:cNvPr>
          <p:cNvSpPr>
            <a:spLocks noGrp="1"/>
          </p:cNvSpPr>
          <p:nvPr>
            <p:ph type="sldNum" sz="quarter" idx="12"/>
          </p:nvPr>
        </p:nvSpPr>
        <p:spPr/>
        <p:txBody>
          <a:bodyPr/>
          <a:lstStyle/>
          <a:p>
            <a:fld id="{94484A00-4F00-BC41-AC64-A612D22D8354}" type="slidenum">
              <a:rPr lang="en-US" smtClean="0"/>
              <a:t>‹#›</a:t>
            </a:fld>
            <a:endParaRPr lang="en-US"/>
          </a:p>
        </p:txBody>
      </p:sp>
      <p:sp>
        <p:nvSpPr>
          <p:cNvPr id="10" name="Rectangle 9">
            <a:extLst>
              <a:ext uri="{FF2B5EF4-FFF2-40B4-BE49-F238E27FC236}">
                <a16:creationId xmlns:a16="http://schemas.microsoft.com/office/drawing/2014/main" id="{7D9DEB2B-E54C-5C45-AD3B-49AA39DDD879}"/>
              </a:ext>
            </a:extLst>
          </p:cNvPr>
          <p:cNvSpPr/>
          <p:nvPr userDrawn="1"/>
        </p:nvSpPr>
        <p:spPr>
          <a:xfrm>
            <a:off x="1" y="1703476"/>
            <a:ext cx="9138650" cy="4000828"/>
          </a:xfrm>
          <a:prstGeom prst="rect">
            <a:avLst/>
          </a:prstGeom>
          <a:solidFill>
            <a:schemeClr val="bg2"/>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B16F12E8-29A6-1A4D-BB37-90CE1569643F}"/>
              </a:ext>
            </a:extLst>
          </p:cNvPr>
          <p:cNvSpPr/>
          <p:nvPr userDrawn="1"/>
        </p:nvSpPr>
        <p:spPr>
          <a:xfrm>
            <a:off x="133684" y="1824162"/>
            <a:ext cx="4438316" cy="3747799"/>
          </a:xfrm>
          <a:prstGeom prst="rect">
            <a:avLst/>
          </a:prstGeom>
          <a:solidFill>
            <a:schemeClr val="bg1"/>
          </a:solidFill>
          <a:ln>
            <a:noFill/>
          </a:ln>
          <a:effectLst>
            <a:glow rad="101600">
              <a:schemeClr val="tx1">
                <a:lumMod val="85000"/>
                <a:lumOff val="1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3C79D6D3-52D1-7D48-8A59-F0C7D373134F}"/>
              </a:ext>
            </a:extLst>
          </p:cNvPr>
          <p:cNvSpPr/>
          <p:nvPr userDrawn="1"/>
        </p:nvSpPr>
        <p:spPr>
          <a:xfrm>
            <a:off x="4866106" y="1824162"/>
            <a:ext cx="4144211" cy="3747799"/>
          </a:xfrm>
          <a:prstGeom prst="rect">
            <a:avLst/>
          </a:prstGeom>
          <a:solidFill>
            <a:schemeClr val="bg1"/>
          </a:solidFill>
          <a:ln>
            <a:noFill/>
          </a:ln>
          <a:effectLst>
            <a:glow rad="101600">
              <a:schemeClr val="tx1">
                <a:lumMod val="75000"/>
                <a:lumOff val="2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147045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C9E9-39D7-DC45-9CBE-8050D090340B}"/>
              </a:ext>
            </a:extLst>
          </p:cNvPr>
          <p:cNvSpPr>
            <a:spLocks noGrp="1"/>
          </p:cNvSpPr>
          <p:nvPr>
            <p:ph type="title"/>
          </p:nvPr>
        </p:nvSpPr>
        <p:spPr>
          <a:xfrm>
            <a:off x="78910" y="96769"/>
            <a:ext cx="4901556" cy="376681"/>
          </a:xfrm>
        </p:spPr>
        <p:txBody>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F87CEE83-B76A-3C49-A5BC-EFFAA217E6B5}"/>
              </a:ext>
            </a:extLst>
          </p:cNvPr>
          <p:cNvSpPr>
            <a:spLocks noGrp="1"/>
          </p:cNvSpPr>
          <p:nvPr>
            <p:ph idx="1"/>
          </p:nvPr>
        </p:nvSpPr>
        <p:spPr>
          <a:xfrm>
            <a:off x="78910" y="565531"/>
            <a:ext cx="4901556" cy="466093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D7A947-E1B8-464F-9410-22A02A242378}"/>
              </a:ext>
            </a:extLst>
          </p:cNvPr>
          <p:cNvSpPr>
            <a:spLocks noGrp="1"/>
          </p:cNvSpPr>
          <p:nvPr>
            <p:ph type="dt" sz="half" idx="10"/>
          </p:nvPr>
        </p:nvSpPr>
        <p:spPr>
          <a:xfrm>
            <a:off x="1379855" y="5451829"/>
            <a:ext cx="901618" cy="163627"/>
          </a:xfrm>
        </p:spPr>
        <p:txBody>
          <a:bodyPr/>
          <a:lstStyle/>
          <a:p>
            <a:r>
              <a:rPr lang="en-US"/>
              <a:t>1/25/2022</a:t>
            </a:r>
            <a:endParaRPr lang="en-US" dirty="0"/>
          </a:p>
        </p:txBody>
      </p:sp>
      <p:sp>
        <p:nvSpPr>
          <p:cNvPr id="5" name="Footer Placeholder 4">
            <a:extLst>
              <a:ext uri="{FF2B5EF4-FFF2-40B4-BE49-F238E27FC236}">
                <a16:creationId xmlns:a16="http://schemas.microsoft.com/office/drawing/2014/main" id="{AD2B10A9-CE70-E240-9487-1AB8F04B5378}"/>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559C8FAA-EADD-CC44-B83E-4A95E80B01DB}"/>
              </a:ext>
            </a:extLst>
          </p:cNvPr>
          <p:cNvSpPr>
            <a:spLocks noGrp="1"/>
          </p:cNvSpPr>
          <p:nvPr>
            <p:ph type="sldNum" sz="quarter" idx="12"/>
          </p:nvPr>
        </p:nvSpPr>
        <p:spPr/>
        <p:txBody>
          <a:bodyPr/>
          <a:lstStyle/>
          <a:p>
            <a:fld id="{94484A00-4F00-BC41-AC64-A612D22D8354}" type="slidenum">
              <a:rPr lang="en-US" smtClean="0"/>
              <a:t>‹#›</a:t>
            </a:fld>
            <a:endParaRPr lang="en-US"/>
          </a:p>
        </p:txBody>
      </p:sp>
      <p:sp>
        <p:nvSpPr>
          <p:cNvPr id="11" name="Rectangle 10">
            <a:extLst>
              <a:ext uri="{FF2B5EF4-FFF2-40B4-BE49-F238E27FC236}">
                <a16:creationId xmlns:a16="http://schemas.microsoft.com/office/drawing/2014/main" id="{B16F12E8-29A6-1A4D-BB37-90CE1569643F}"/>
              </a:ext>
            </a:extLst>
          </p:cNvPr>
          <p:cNvSpPr/>
          <p:nvPr userDrawn="1"/>
        </p:nvSpPr>
        <p:spPr>
          <a:xfrm>
            <a:off x="5189339" y="96765"/>
            <a:ext cx="3850689" cy="2617876"/>
          </a:xfrm>
          <a:prstGeom prst="rect">
            <a:avLst/>
          </a:prstGeom>
          <a:solidFill>
            <a:schemeClr val="bg1"/>
          </a:solidFill>
          <a:ln>
            <a:noFill/>
          </a:ln>
          <a:effectLst>
            <a:glow rad="101600">
              <a:schemeClr val="tx1">
                <a:lumMod val="85000"/>
                <a:lumOff val="1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Content Placeholder 2">
            <a:extLst>
              <a:ext uri="{FF2B5EF4-FFF2-40B4-BE49-F238E27FC236}">
                <a16:creationId xmlns:a16="http://schemas.microsoft.com/office/drawing/2014/main" id="{086B7BEF-7BC4-0245-967E-2899A09247BC}"/>
              </a:ext>
            </a:extLst>
          </p:cNvPr>
          <p:cNvSpPr>
            <a:spLocks noGrp="1"/>
          </p:cNvSpPr>
          <p:nvPr>
            <p:ph idx="13"/>
          </p:nvPr>
        </p:nvSpPr>
        <p:spPr>
          <a:xfrm>
            <a:off x="5128997" y="2943445"/>
            <a:ext cx="3911031" cy="2338724"/>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3001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C9E9-39D7-DC45-9CBE-8050D090340B}"/>
              </a:ext>
            </a:extLst>
          </p:cNvPr>
          <p:cNvSpPr>
            <a:spLocks noGrp="1"/>
          </p:cNvSpPr>
          <p:nvPr>
            <p:ph type="title"/>
          </p:nvPr>
        </p:nvSpPr>
        <p:spPr>
          <a:xfrm>
            <a:off x="148532" y="96769"/>
            <a:ext cx="4572000" cy="376681"/>
          </a:xfrm>
        </p:spPr>
        <p:txBody>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F87CEE83-B76A-3C49-A5BC-EFFAA217E6B5}"/>
              </a:ext>
            </a:extLst>
          </p:cNvPr>
          <p:cNvSpPr>
            <a:spLocks noGrp="1"/>
          </p:cNvSpPr>
          <p:nvPr>
            <p:ph idx="1"/>
          </p:nvPr>
        </p:nvSpPr>
        <p:spPr>
          <a:xfrm>
            <a:off x="148532" y="565534"/>
            <a:ext cx="4572000" cy="4725921"/>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D7A947-E1B8-464F-9410-22A02A242378}"/>
              </a:ext>
            </a:extLst>
          </p:cNvPr>
          <p:cNvSpPr>
            <a:spLocks noGrp="1"/>
          </p:cNvSpPr>
          <p:nvPr>
            <p:ph type="dt" sz="half" idx="10"/>
          </p:nvPr>
        </p:nvSpPr>
        <p:spPr>
          <a:xfrm>
            <a:off x="1379854" y="5451829"/>
            <a:ext cx="856351" cy="163627"/>
          </a:xfrm>
        </p:spPr>
        <p:txBody>
          <a:bodyPr/>
          <a:lstStyle/>
          <a:p>
            <a:r>
              <a:rPr lang="en-US"/>
              <a:t>1/25/2022</a:t>
            </a:r>
            <a:endParaRPr lang="en-US" dirty="0"/>
          </a:p>
        </p:txBody>
      </p:sp>
      <p:sp>
        <p:nvSpPr>
          <p:cNvPr id="5" name="Footer Placeholder 4">
            <a:extLst>
              <a:ext uri="{FF2B5EF4-FFF2-40B4-BE49-F238E27FC236}">
                <a16:creationId xmlns:a16="http://schemas.microsoft.com/office/drawing/2014/main" id="{AD2B10A9-CE70-E240-9487-1AB8F04B5378}"/>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559C8FAA-EADD-CC44-B83E-4A95E80B01DB}"/>
              </a:ext>
            </a:extLst>
          </p:cNvPr>
          <p:cNvSpPr>
            <a:spLocks noGrp="1"/>
          </p:cNvSpPr>
          <p:nvPr>
            <p:ph type="sldNum" sz="quarter" idx="12"/>
          </p:nvPr>
        </p:nvSpPr>
        <p:spPr/>
        <p:txBody>
          <a:bodyPr/>
          <a:lstStyle/>
          <a:p>
            <a:fld id="{94484A00-4F00-BC41-AC64-A612D22D8354}" type="slidenum">
              <a:rPr lang="en-US" smtClean="0"/>
              <a:t>‹#›</a:t>
            </a:fld>
            <a:endParaRPr lang="en-US"/>
          </a:p>
        </p:txBody>
      </p:sp>
      <p:sp>
        <p:nvSpPr>
          <p:cNvPr id="11" name="Rectangle 10">
            <a:extLst>
              <a:ext uri="{FF2B5EF4-FFF2-40B4-BE49-F238E27FC236}">
                <a16:creationId xmlns:a16="http://schemas.microsoft.com/office/drawing/2014/main" id="{B16F12E8-29A6-1A4D-BB37-90CE1569643F}"/>
              </a:ext>
            </a:extLst>
          </p:cNvPr>
          <p:cNvSpPr/>
          <p:nvPr userDrawn="1"/>
        </p:nvSpPr>
        <p:spPr>
          <a:xfrm>
            <a:off x="4844466" y="96764"/>
            <a:ext cx="4208095" cy="2540441"/>
          </a:xfrm>
          <a:prstGeom prst="rect">
            <a:avLst/>
          </a:prstGeom>
          <a:solidFill>
            <a:schemeClr val="bg1"/>
          </a:solidFill>
          <a:ln>
            <a:noFill/>
          </a:ln>
          <a:effectLst>
            <a:glow rad="101600">
              <a:schemeClr val="tx1">
                <a:lumMod val="85000"/>
                <a:lumOff val="1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05A6814A-6E75-D747-B5E0-4C1C34B01646}"/>
              </a:ext>
            </a:extLst>
          </p:cNvPr>
          <p:cNvSpPr/>
          <p:nvPr userDrawn="1"/>
        </p:nvSpPr>
        <p:spPr>
          <a:xfrm>
            <a:off x="4846319" y="2790442"/>
            <a:ext cx="4206240" cy="2501013"/>
          </a:xfrm>
          <a:prstGeom prst="rect">
            <a:avLst/>
          </a:prstGeom>
          <a:solidFill>
            <a:schemeClr val="bg1"/>
          </a:solidFill>
          <a:ln>
            <a:noFill/>
          </a:ln>
          <a:effectLst>
            <a:glow rad="101600">
              <a:schemeClr val="tx1">
                <a:lumMod val="85000"/>
                <a:lumOff val="1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60510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B140-8E76-5746-801E-41BA1B25C0D3}"/>
              </a:ext>
            </a:extLst>
          </p:cNvPr>
          <p:cNvSpPr>
            <a:spLocks noGrp="1"/>
          </p:cNvSpPr>
          <p:nvPr>
            <p:ph type="title"/>
          </p:nvPr>
        </p:nvSpPr>
        <p:spPr>
          <a:xfrm>
            <a:off x="623888" y="1425575"/>
            <a:ext cx="7886700" cy="2376488"/>
          </a:xfrm>
        </p:spPr>
        <p:txBody>
          <a:bodyPr anchor="b"/>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265296A6-C5F4-BC4B-9F13-3A14631E4ABC}"/>
              </a:ext>
            </a:extLst>
          </p:cNvPr>
          <p:cNvSpPr>
            <a:spLocks noGrp="1"/>
          </p:cNvSpPr>
          <p:nvPr>
            <p:ph type="body" idx="1"/>
          </p:nvPr>
        </p:nvSpPr>
        <p:spPr>
          <a:xfrm>
            <a:off x="623888" y="3824288"/>
            <a:ext cx="7886700" cy="1250950"/>
          </a:xfrm>
        </p:spPr>
        <p:txBody>
          <a:bodyPr/>
          <a:lstStyle>
            <a:lvl1pPr marL="0" indent="0">
              <a:buNone/>
              <a:defRPr sz="2400">
                <a:solidFill>
                  <a:schemeClr val="tx1">
                    <a:tint val="75000"/>
                  </a:schemeClr>
                </a:solidFill>
              </a:defRPr>
            </a:lvl1pPr>
            <a:lvl2pPr marL="457187" indent="0">
              <a:buNone/>
              <a:defRPr sz="2000">
                <a:solidFill>
                  <a:schemeClr val="tx1">
                    <a:tint val="75000"/>
                  </a:schemeClr>
                </a:solidFill>
              </a:defRPr>
            </a:lvl2pPr>
            <a:lvl3pPr marL="914373" indent="0">
              <a:buNone/>
              <a:defRPr sz="1800">
                <a:solidFill>
                  <a:schemeClr val="tx1">
                    <a:tint val="75000"/>
                  </a:schemeClr>
                </a:solidFill>
              </a:defRPr>
            </a:lvl3pPr>
            <a:lvl4pPr marL="1371560" indent="0">
              <a:buNone/>
              <a:defRPr sz="1600">
                <a:solidFill>
                  <a:schemeClr val="tx1">
                    <a:tint val="75000"/>
                  </a:schemeClr>
                </a:solidFill>
              </a:defRPr>
            </a:lvl4pPr>
            <a:lvl5pPr marL="1828746" indent="0">
              <a:buNone/>
              <a:defRPr sz="1600">
                <a:solidFill>
                  <a:schemeClr val="tx1">
                    <a:tint val="75000"/>
                  </a:schemeClr>
                </a:solidFill>
              </a:defRPr>
            </a:lvl5pPr>
            <a:lvl6pPr marL="2285933" indent="0">
              <a:buNone/>
              <a:defRPr sz="1600">
                <a:solidFill>
                  <a:schemeClr val="tx1">
                    <a:tint val="75000"/>
                  </a:schemeClr>
                </a:solidFill>
              </a:defRPr>
            </a:lvl6pPr>
            <a:lvl7pPr marL="2743119" indent="0">
              <a:buNone/>
              <a:defRPr sz="1600">
                <a:solidFill>
                  <a:schemeClr val="tx1">
                    <a:tint val="75000"/>
                  </a:schemeClr>
                </a:solidFill>
              </a:defRPr>
            </a:lvl7pPr>
            <a:lvl8pPr marL="3200304" indent="0">
              <a:buNone/>
              <a:defRPr sz="1600">
                <a:solidFill>
                  <a:schemeClr val="tx1">
                    <a:tint val="75000"/>
                  </a:schemeClr>
                </a:solidFill>
              </a:defRPr>
            </a:lvl8pPr>
            <a:lvl9pPr marL="365748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CEFCB-F291-DB44-AA54-74264870157C}"/>
              </a:ext>
            </a:extLst>
          </p:cNvPr>
          <p:cNvSpPr>
            <a:spLocks noGrp="1"/>
          </p:cNvSpPr>
          <p:nvPr>
            <p:ph type="dt" sz="half" idx="10"/>
          </p:nvPr>
        </p:nvSpPr>
        <p:spPr/>
        <p:txBody>
          <a:bodyPr/>
          <a:lstStyle/>
          <a:p>
            <a:r>
              <a:rPr lang="en-US"/>
              <a:t>1/25/2022</a:t>
            </a:r>
          </a:p>
        </p:txBody>
      </p:sp>
      <p:sp>
        <p:nvSpPr>
          <p:cNvPr id="5" name="Footer Placeholder 4">
            <a:extLst>
              <a:ext uri="{FF2B5EF4-FFF2-40B4-BE49-F238E27FC236}">
                <a16:creationId xmlns:a16="http://schemas.microsoft.com/office/drawing/2014/main" id="{2CC91431-EBB2-6247-877A-C9C7D69ACBE9}"/>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A35C6384-BF35-A240-9513-99207CD49179}"/>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1762633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51E82-6EC8-9848-A70F-7EA3F6A47C78}"/>
              </a:ext>
            </a:extLst>
          </p:cNvPr>
          <p:cNvSpPr>
            <a:spLocks noGrp="1"/>
          </p:cNvSpPr>
          <p:nvPr>
            <p:ph type="title"/>
          </p:nvPr>
        </p:nvSpPr>
        <p:spPr>
          <a:xfrm>
            <a:off x="210313" y="130975"/>
            <a:ext cx="8842246" cy="397008"/>
          </a:xfrm>
        </p:spPr>
        <p:txBody>
          <a:bodyPr/>
          <a:lstStyle>
            <a:lvl1pPr algn="ctr">
              <a:defRPr sz="3000"/>
            </a:lvl1pPr>
          </a:lstStyle>
          <a:p>
            <a:r>
              <a:rPr lang="en-US" dirty="0"/>
              <a:t>Click to edit Master title style</a:t>
            </a:r>
          </a:p>
        </p:txBody>
      </p:sp>
      <p:sp>
        <p:nvSpPr>
          <p:cNvPr id="3" name="Content Placeholder 2">
            <a:extLst>
              <a:ext uri="{FF2B5EF4-FFF2-40B4-BE49-F238E27FC236}">
                <a16:creationId xmlns:a16="http://schemas.microsoft.com/office/drawing/2014/main" id="{6EC02D68-C27A-9347-B179-3BEF477A7B30}"/>
              </a:ext>
            </a:extLst>
          </p:cNvPr>
          <p:cNvSpPr>
            <a:spLocks noGrp="1"/>
          </p:cNvSpPr>
          <p:nvPr>
            <p:ph sz="half" idx="1"/>
          </p:nvPr>
        </p:nvSpPr>
        <p:spPr>
          <a:xfrm>
            <a:off x="210312" y="660064"/>
            <a:ext cx="4285488" cy="448820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015D366-7EBF-2148-A9F9-47809BDFDBD4}"/>
              </a:ext>
            </a:extLst>
          </p:cNvPr>
          <p:cNvSpPr>
            <a:spLocks noGrp="1"/>
          </p:cNvSpPr>
          <p:nvPr>
            <p:ph sz="half" idx="2"/>
          </p:nvPr>
        </p:nvSpPr>
        <p:spPr>
          <a:xfrm>
            <a:off x="4648202" y="660064"/>
            <a:ext cx="4285488" cy="448820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E8E0223-E0D6-0241-9F66-CF53D02EF800}"/>
              </a:ext>
            </a:extLst>
          </p:cNvPr>
          <p:cNvSpPr>
            <a:spLocks noGrp="1"/>
          </p:cNvSpPr>
          <p:nvPr>
            <p:ph type="dt" sz="half" idx="10"/>
          </p:nvPr>
        </p:nvSpPr>
        <p:spPr/>
        <p:txBody>
          <a:bodyPr/>
          <a:lstStyle/>
          <a:p>
            <a:r>
              <a:rPr lang="en-US"/>
              <a:t>1/25/2022</a:t>
            </a:r>
          </a:p>
        </p:txBody>
      </p:sp>
      <p:sp>
        <p:nvSpPr>
          <p:cNvPr id="6" name="Footer Placeholder 5">
            <a:extLst>
              <a:ext uri="{FF2B5EF4-FFF2-40B4-BE49-F238E27FC236}">
                <a16:creationId xmlns:a16="http://schemas.microsoft.com/office/drawing/2014/main" id="{161481A1-BF54-0341-BC66-C4AB60DDE09D}"/>
              </a:ext>
            </a:extLst>
          </p:cNvPr>
          <p:cNvSpPr>
            <a:spLocks noGrp="1"/>
          </p:cNvSpPr>
          <p:nvPr>
            <p:ph type="ftr" sz="quarter" idx="11"/>
          </p:nvPr>
        </p:nvSpPr>
        <p:spPr/>
        <p:txBody>
          <a:bodyPr/>
          <a:lstStyle/>
          <a:p>
            <a:r>
              <a:rPr lang="en-US"/>
              <a:t>TG's Dissertation Proposal</a:t>
            </a:r>
          </a:p>
        </p:txBody>
      </p:sp>
      <p:sp>
        <p:nvSpPr>
          <p:cNvPr id="7" name="Slide Number Placeholder 6">
            <a:extLst>
              <a:ext uri="{FF2B5EF4-FFF2-40B4-BE49-F238E27FC236}">
                <a16:creationId xmlns:a16="http://schemas.microsoft.com/office/drawing/2014/main" id="{BBBC1A66-F9D9-894F-B616-BEE58E9681B8}"/>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225862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8318-9381-8A45-A63D-AF03289B112B}"/>
              </a:ext>
            </a:extLst>
          </p:cNvPr>
          <p:cNvSpPr>
            <a:spLocks noGrp="1"/>
          </p:cNvSpPr>
          <p:nvPr>
            <p:ph type="title"/>
          </p:nvPr>
        </p:nvSpPr>
        <p:spPr>
          <a:xfrm>
            <a:off x="336486" y="163085"/>
            <a:ext cx="8368601" cy="404011"/>
          </a:xfrm>
        </p:spPr>
        <p:txBody>
          <a:bodyPr/>
          <a:lstStyle>
            <a:lvl1pPr algn="ctr">
              <a:defRPr sz="3000"/>
            </a:lvl1pPr>
          </a:lstStyle>
          <a:p>
            <a:r>
              <a:rPr lang="en-US" dirty="0"/>
              <a:t>Click to edit Master title style</a:t>
            </a:r>
          </a:p>
        </p:txBody>
      </p:sp>
      <p:sp>
        <p:nvSpPr>
          <p:cNvPr id="3" name="Text Placeholder 2">
            <a:extLst>
              <a:ext uri="{FF2B5EF4-FFF2-40B4-BE49-F238E27FC236}">
                <a16:creationId xmlns:a16="http://schemas.microsoft.com/office/drawing/2014/main" id="{75632C78-B810-7949-98A9-79494D7DCE36}"/>
              </a:ext>
            </a:extLst>
          </p:cNvPr>
          <p:cNvSpPr>
            <a:spLocks noGrp="1"/>
          </p:cNvSpPr>
          <p:nvPr>
            <p:ph type="body" idx="1"/>
          </p:nvPr>
        </p:nvSpPr>
        <p:spPr>
          <a:xfrm>
            <a:off x="336486" y="696837"/>
            <a:ext cx="3997464" cy="404011"/>
          </a:xfrm>
        </p:spPr>
        <p:txBody>
          <a:bodyPr anchor="b"/>
          <a:lstStyle>
            <a:lvl1pPr marL="0" indent="0">
              <a:buNone/>
              <a:defRPr sz="2400" b="0">
                <a:solidFill>
                  <a:srgbClr val="9D1535"/>
                </a:solidFill>
              </a:defRPr>
            </a:lvl1pPr>
            <a:lvl2pPr marL="457187" indent="0">
              <a:buNone/>
              <a:defRPr sz="2000" b="1"/>
            </a:lvl2pPr>
            <a:lvl3pPr marL="914373" indent="0">
              <a:buNone/>
              <a:defRPr sz="1800" b="1"/>
            </a:lvl3pPr>
            <a:lvl4pPr marL="1371560" indent="0">
              <a:buNone/>
              <a:defRPr sz="1600" b="1"/>
            </a:lvl4pPr>
            <a:lvl5pPr marL="1828746" indent="0">
              <a:buNone/>
              <a:defRPr sz="1600" b="1"/>
            </a:lvl5pPr>
            <a:lvl6pPr marL="2285933" indent="0">
              <a:buNone/>
              <a:defRPr sz="1600" b="1"/>
            </a:lvl6pPr>
            <a:lvl7pPr marL="2743119" indent="0">
              <a:buNone/>
              <a:defRPr sz="1600" b="1"/>
            </a:lvl7pPr>
            <a:lvl8pPr marL="3200304" indent="0">
              <a:buNone/>
              <a:defRPr sz="1600" b="1"/>
            </a:lvl8pPr>
            <a:lvl9pPr marL="3657489"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5C73D88-91FC-B547-82AE-282D9660D9CB}"/>
              </a:ext>
            </a:extLst>
          </p:cNvPr>
          <p:cNvSpPr>
            <a:spLocks noGrp="1"/>
          </p:cNvSpPr>
          <p:nvPr>
            <p:ph sz="half" idx="2"/>
          </p:nvPr>
        </p:nvSpPr>
        <p:spPr>
          <a:xfrm>
            <a:off x="336488" y="1230589"/>
            <a:ext cx="3997465" cy="386262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5C57DED-F043-7845-AF5E-11560BA29124}"/>
              </a:ext>
            </a:extLst>
          </p:cNvPr>
          <p:cNvSpPr>
            <a:spLocks noGrp="1"/>
          </p:cNvSpPr>
          <p:nvPr>
            <p:ph type="body" sz="quarter" idx="3"/>
          </p:nvPr>
        </p:nvSpPr>
        <p:spPr>
          <a:xfrm>
            <a:off x="4434839" y="697575"/>
            <a:ext cx="4270248" cy="403273"/>
          </a:xfrm>
        </p:spPr>
        <p:txBody>
          <a:bodyPr anchor="b"/>
          <a:lstStyle>
            <a:lvl1pPr marL="0" indent="0">
              <a:buNone/>
              <a:defRPr sz="2400" b="0">
                <a:solidFill>
                  <a:srgbClr val="9D1535"/>
                </a:solidFill>
              </a:defRPr>
            </a:lvl1pPr>
            <a:lvl2pPr marL="457187" indent="0">
              <a:buNone/>
              <a:defRPr sz="2000" b="1"/>
            </a:lvl2pPr>
            <a:lvl3pPr marL="914373" indent="0">
              <a:buNone/>
              <a:defRPr sz="1800" b="1"/>
            </a:lvl3pPr>
            <a:lvl4pPr marL="1371560" indent="0">
              <a:buNone/>
              <a:defRPr sz="1600" b="1"/>
            </a:lvl4pPr>
            <a:lvl5pPr marL="1828746" indent="0">
              <a:buNone/>
              <a:defRPr sz="1600" b="1"/>
            </a:lvl5pPr>
            <a:lvl6pPr marL="2285933" indent="0">
              <a:buNone/>
              <a:defRPr sz="1600" b="1"/>
            </a:lvl6pPr>
            <a:lvl7pPr marL="2743119" indent="0">
              <a:buNone/>
              <a:defRPr sz="1600" b="1"/>
            </a:lvl7pPr>
            <a:lvl8pPr marL="3200304" indent="0">
              <a:buNone/>
              <a:defRPr sz="1600" b="1"/>
            </a:lvl8pPr>
            <a:lvl9pPr marL="3657489"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46201DD-91C9-A248-BD0C-B7EC16D56D5C}"/>
              </a:ext>
            </a:extLst>
          </p:cNvPr>
          <p:cNvSpPr>
            <a:spLocks noGrp="1"/>
          </p:cNvSpPr>
          <p:nvPr>
            <p:ph sz="quarter" idx="4"/>
          </p:nvPr>
        </p:nvSpPr>
        <p:spPr>
          <a:xfrm>
            <a:off x="4434842" y="1230589"/>
            <a:ext cx="4270247" cy="386262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07D7F69-7808-0742-91A6-1327EE028B7E}"/>
              </a:ext>
            </a:extLst>
          </p:cNvPr>
          <p:cNvSpPr>
            <a:spLocks noGrp="1"/>
          </p:cNvSpPr>
          <p:nvPr>
            <p:ph type="dt" sz="half" idx="10"/>
          </p:nvPr>
        </p:nvSpPr>
        <p:spPr/>
        <p:txBody>
          <a:bodyPr/>
          <a:lstStyle/>
          <a:p>
            <a:r>
              <a:rPr lang="en-US"/>
              <a:t>1/25/2022</a:t>
            </a:r>
          </a:p>
        </p:txBody>
      </p:sp>
      <p:sp>
        <p:nvSpPr>
          <p:cNvPr id="8" name="Footer Placeholder 7">
            <a:extLst>
              <a:ext uri="{FF2B5EF4-FFF2-40B4-BE49-F238E27FC236}">
                <a16:creationId xmlns:a16="http://schemas.microsoft.com/office/drawing/2014/main" id="{A5AAADD1-930B-2044-8B7D-B118076F11F8}"/>
              </a:ext>
            </a:extLst>
          </p:cNvPr>
          <p:cNvSpPr>
            <a:spLocks noGrp="1"/>
          </p:cNvSpPr>
          <p:nvPr>
            <p:ph type="ftr" sz="quarter" idx="11"/>
          </p:nvPr>
        </p:nvSpPr>
        <p:spPr/>
        <p:txBody>
          <a:bodyPr/>
          <a:lstStyle/>
          <a:p>
            <a:r>
              <a:rPr lang="en-US"/>
              <a:t>TG's Dissertation Proposal</a:t>
            </a:r>
          </a:p>
        </p:txBody>
      </p:sp>
      <p:sp>
        <p:nvSpPr>
          <p:cNvPr id="9" name="Slide Number Placeholder 8">
            <a:extLst>
              <a:ext uri="{FF2B5EF4-FFF2-40B4-BE49-F238E27FC236}">
                <a16:creationId xmlns:a16="http://schemas.microsoft.com/office/drawing/2014/main" id="{EB493EC8-3262-6649-92CD-7B6ED99ED4BB}"/>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961643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1665A-8C43-A541-983A-B0046890F705}"/>
              </a:ext>
            </a:extLst>
          </p:cNvPr>
          <p:cNvSpPr>
            <a:spLocks noGrp="1"/>
          </p:cNvSpPr>
          <p:nvPr>
            <p:ph type="title"/>
          </p:nvPr>
        </p:nvSpPr>
        <p:spPr/>
        <p:txBody>
          <a:bodyP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8E07587C-937B-9C4A-AEA4-8F3EC797E983}"/>
              </a:ext>
            </a:extLst>
          </p:cNvPr>
          <p:cNvSpPr>
            <a:spLocks noGrp="1"/>
          </p:cNvSpPr>
          <p:nvPr>
            <p:ph type="dt" sz="half" idx="10"/>
          </p:nvPr>
        </p:nvSpPr>
        <p:spPr/>
        <p:txBody>
          <a:bodyPr/>
          <a:lstStyle/>
          <a:p>
            <a:r>
              <a:rPr lang="en-US"/>
              <a:t>1/25/2022</a:t>
            </a:r>
          </a:p>
        </p:txBody>
      </p:sp>
      <p:sp>
        <p:nvSpPr>
          <p:cNvPr id="4" name="Footer Placeholder 3">
            <a:extLst>
              <a:ext uri="{FF2B5EF4-FFF2-40B4-BE49-F238E27FC236}">
                <a16:creationId xmlns:a16="http://schemas.microsoft.com/office/drawing/2014/main" id="{6FF98FFD-1354-6042-98D1-D98BD187177F}"/>
              </a:ext>
            </a:extLst>
          </p:cNvPr>
          <p:cNvSpPr>
            <a:spLocks noGrp="1"/>
          </p:cNvSpPr>
          <p:nvPr>
            <p:ph type="ftr" sz="quarter" idx="11"/>
          </p:nvPr>
        </p:nvSpPr>
        <p:spPr/>
        <p:txBody>
          <a:bodyPr/>
          <a:lstStyle/>
          <a:p>
            <a:r>
              <a:rPr lang="en-US"/>
              <a:t>TG's Dissertation Proposal</a:t>
            </a:r>
          </a:p>
        </p:txBody>
      </p:sp>
      <p:sp>
        <p:nvSpPr>
          <p:cNvPr id="5" name="Slide Number Placeholder 4">
            <a:extLst>
              <a:ext uri="{FF2B5EF4-FFF2-40B4-BE49-F238E27FC236}">
                <a16:creationId xmlns:a16="http://schemas.microsoft.com/office/drawing/2014/main" id="{23251B7D-5603-8448-9AD2-D931A6B95912}"/>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422681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B26DD-00BA-B34F-81D4-5907D612AECA}"/>
              </a:ext>
            </a:extLst>
          </p:cNvPr>
          <p:cNvSpPr>
            <a:spLocks noGrp="1"/>
          </p:cNvSpPr>
          <p:nvPr>
            <p:ph type="title"/>
          </p:nvPr>
        </p:nvSpPr>
        <p:spPr>
          <a:xfrm>
            <a:off x="210313" y="130974"/>
            <a:ext cx="8842246" cy="50799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6667832-FF41-A447-9066-C4DD157B19B3}"/>
              </a:ext>
            </a:extLst>
          </p:cNvPr>
          <p:cNvSpPr>
            <a:spLocks noGrp="1"/>
          </p:cNvSpPr>
          <p:nvPr>
            <p:ph type="body" idx="1"/>
          </p:nvPr>
        </p:nvSpPr>
        <p:spPr>
          <a:xfrm>
            <a:off x="210315" y="749814"/>
            <a:ext cx="8842247" cy="45599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3965AFD-8E5B-AF40-8F7C-B54739613C56}"/>
              </a:ext>
            </a:extLst>
          </p:cNvPr>
          <p:cNvSpPr>
            <a:spLocks noGrp="1"/>
          </p:cNvSpPr>
          <p:nvPr>
            <p:ph type="dt" sz="half" idx="2"/>
          </p:nvPr>
        </p:nvSpPr>
        <p:spPr>
          <a:xfrm>
            <a:off x="1379854" y="5424957"/>
            <a:ext cx="856351" cy="190500"/>
          </a:xfrm>
          <a:prstGeom prst="rect">
            <a:avLst/>
          </a:prstGeom>
        </p:spPr>
        <p:txBody>
          <a:bodyPr vert="horz" lIns="91440" tIns="45720" rIns="91440" bIns="45720" rtlCol="0" anchor="ctr"/>
          <a:lstStyle>
            <a:lvl1pPr algn="l">
              <a:defRPr sz="1000">
                <a:solidFill>
                  <a:schemeClr val="tx1">
                    <a:tint val="75000"/>
                  </a:schemeClr>
                </a:solidFill>
                <a:latin typeface="Garamond" panose="02020404030301010803" pitchFamily="18" charset="0"/>
              </a:defRPr>
            </a:lvl1pPr>
          </a:lstStyle>
          <a:p>
            <a:r>
              <a:rPr lang="en-US"/>
              <a:t>1/25/2022</a:t>
            </a:r>
            <a:endParaRPr lang="en-US" dirty="0"/>
          </a:p>
        </p:txBody>
      </p:sp>
      <p:sp>
        <p:nvSpPr>
          <p:cNvPr id="5" name="Footer Placeholder 4">
            <a:extLst>
              <a:ext uri="{FF2B5EF4-FFF2-40B4-BE49-F238E27FC236}">
                <a16:creationId xmlns:a16="http://schemas.microsoft.com/office/drawing/2014/main" id="{36A83010-60C0-BD4B-9FAE-9FADC9A6428C}"/>
              </a:ext>
            </a:extLst>
          </p:cNvPr>
          <p:cNvSpPr>
            <a:spLocks noGrp="1"/>
          </p:cNvSpPr>
          <p:nvPr>
            <p:ph type="ftr" sz="quarter" idx="3"/>
          </p:nvPr>
        </p:nvSpPr>
        <p:spPr>
          <a:xfrm>
            <a:off x="2806638" y="5424957"/>
            <a:ext cx="3649599" cy="190500"/>
          </a:xfrm>
          <a:prstGeom prst="rect">
            <a:avLst/>
          </a:prstGeom>
        </p:spPr>
        <p:txBody>
          <a:bodyPr vert="horz" lIns="91440" tIns="45720" rIns="91440" bIns="45720" rtlCol="0" anchor="ctr"/>
          <a:lstStyle>
            <a:lvl1pPr algn="ctr">
              <a:defRPr sz="1000">
                <a:solidFill>
                  <a:schemeClr val="tx1">
                    <a:tint val="75000"/>
                  </a:schemeClr>
                </a:solidFill>
                <a:latin typeface="Garamond" panose="02020404030301010803" pitchFamily="18" charset="0"/>
              </a:defRPr>
            </a:lvl1pPr>
          </a:lstStyle>
          <a:p>
            <a:r>
              <a:rPr lang="en-US"/>
              <a:t>TG's Dissertation Proposal</a:t>
            </a:r>
            <a:endParaRPr lang="en-US" dirty="0"/>
          </a:p>
        </p:txBody>
      </p:sp>
      <p:sp>
        <p:nvSpPr>
          <p:cNvPr id="6" name="Slide Number Placeholder 5">
            <a:extLst>
              <a:ext uri="{FF2B5EF4-FFF2-40B4-BE49-F238E27FC236}">
                <a16:creationId xmlns:a16="http://schemas.microsoft.com/office/drawing/2014/main" id="{B12DFD0C-E941-6C4E-A280-E0622B061235}"/>
              </a:ext>
            </a:extLst>
          </p:cNvPr>
          <p:cNvSpPr>
            <a:spLocks noGrp="1"/>
          </p:cNvSpPr>
          <p:nvPr>
            <p:ph type="sldNum" sz="quarter" idx="4"/>
          </p:nvPr>
        </p:nvSpPr>
        <p:spPr>
          <a:xfrm>
            <a:off x="8283921" y="5424957"/>
            <a:ext cx="768638" cy="217373"/>
          </a:xfrm>
          <a:prstGeom prst="rect">
            <a:avLst/>
          </a:prstGeom>
        </p:spPr>
        <p:txBody>
          <a:bodyPr vert="horz" lIns="91440" tIns="45720" rIns="91440" bIns="45720" rtlCol="0" anchor="ctr"/>
          <a:lstStyle>
            <a:lvl1pPr algn="r">
              <a:defRPr sz="1000">
                <a:solidFill>
                  <a:schemeClr val="tx1">
                    <a:tint val="75000"/>
                  </a:schemeClr>
                </a:solidFill>
                <a:latin typeface="Garamond" panose="02020404030301010803" pitchFamily="18" charset="0"/>
              </a:defRPr>
            </a:lvl1pPr>
          </a:lstStyle>
          <a:p>
            <a:fld id="{94484A00-4F00-BC41-AC64-A612D22D8354}" type="slidenum">
              <a:rPr lang="en-US" smtClean="0"/>
              <a:pPr/>
              <a:t>‹#›</a:t>
            </a:fld>
            <a:endParaRPr lang="en-US"/>
          </a:p>
        </p:txBody>
      </p:sp>
      <p:pic>
        <p:nvPicPr>
          <p:cNvPr id="1026" name="Picture 2" descr="page1image11286640">
            <a:extLst>
              <a:ext uri="{FF2B5EF4-FFF2-40B4-BE49-F238E27FC236}">
                <a16:creationId xmlns:a16="http://schemas.microsoft.com/office/drawing/2014/main" id="{44486F90-C405-BC41-BF93-B6C26783C5C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 y="0"/>
            <a:ext cx="876300" cy="558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21835392">
            <a:extLst>
              <a:ext uri="{FF2B5EF4-FFF2-40B4-BE49-F238E27FC236}">
                <a16:creationId xmlns:a16="http://schemas.microsoft.com/office/drawing/2014/main" id="{46A762F5-8720-D346-9B9B-85DF8C0D266F}"/>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508000" cy="5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26107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711" r:id="rId3"/>
    <p:sldLayoutId id="2147483712" r:id="rId4"/>
    <p:sldLayoutId id="2147483713" r:id="rId5"/>
    <p:sldLayoutId id="2147483671" r:id="rId6"/>
    <p:sldLayoutId id="2147483672" r:id="rId7"/>
    <p:sldLayoutId id="2147483673" r:id="rId8"/>
    <p:sldLayoutId id="2147483674" r:id="rId9"/>
    <p:sldLayoutId id="2147483677" r:id="rId10"/>
    <p:sldLayoutId id="2147483680" r:id="rId11"/>
    <p:sldLayoutId id="2147483681" r:id="rId12"/>
  </p:sldLayoutIdLst>
  <p:hf hdr="0" dt="0"/>
  <p:txStyles>
    <p:titleStyle>
      <a:lvl1pPr algn="l" defTabSz="914373" rtl="0" eaLnBrk="1" latinLnBrk="0" hangingPunct="1">
        <a:lnSpc>
          <a:spcPct val="90000"/>
        </a:lnSpc>
        <a:spcBef>
          <a:spcPct val="0"/>
        </a:spcBef>
        <a:buNone/>
        <a:defRPr sz="3400" kern="1200">
          <a:solidFill>
            <a:srgbClr val="9D1535"/>
          </a:solidFill>
          <a:latin typeface="Garamond" panose="02020404030301010803" pitchFamily="18" charset="0"/>
          <a:ea typeface="+mj-ea"/>
          <a:cs typeface="Consolas" panose="020B0609020204030204" pitchFamily="49" charset="0"/>
        </a:defRPr>
      </a:lvl1pPr>
    </p:titleStyle>
    <p:bodyStyle>
      <a:lvl1pPr marL="228593" indent="-228593" algn="l" defTabSz="914373"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780" indent="-228593" algn="l" defTabSz="914373"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2966" indent="-228593" algn="l" defTabSz="914373"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152"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339"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525"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11"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97"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83"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3" rtl="0" eaLnBrk="1" latinLnBrk="0" hangingPunct="1">
        <a:defRPr sz="1800" kern="1200">
          <a:solidFill>
            <a:schemeClr val="tx1"/>
          </a:solidFill>
          <a:latin typeface="+mn-lt"/>
          <a:ea typeface="+mn-ea"/>
          <a:cs typeface="+mn-cs"/>
        </a:defRPr>
      </a:lvl1pPr>
      <a:lvl2pPr marL="457187" algn="l" defTabSz="914373" rtl="0" eaLnBrk="1" latinLnBrk="0" hangingPunct="1">
        <a:defRPr sz="1800" kern="1200">
          <a:solidFill>
            <a:schemeClr val="tx1"/>
          </a:solidFill>
          <a:latin typeface="+mn-lt"/>
          <a:ea typeface="+mn-ea"/>
          <a:cs typeface="+mn-cs"/>
        </a:defRPr>
      </a:lvl2pPr>
      <a:lvl3pPr marL="914373" algn="l" defTabSz="914373" rtl="0" eaLnBrk="1" latinLnBrk="0" hangingPunct="1">
        <a:defRPr sz="1800" kern="1200">
          <a:solidFill>
            <a:schemeClr val="tx1"/>
          </a:solidFill>
          <a:latin typeface="+mn-lt"/>
          <a:ea typeface="+mn-ea"/>
          <a:cs typeface="+mn-cs"/>
        </a:defRPr>
      </a:lvl3pPr>
      <a:lvl4pPr marL="1371560" algn="l" defTabSz="914373" rtl="0" eaLnBrk="1" latinLnBrk="0" hangingPunct="1">
        <a:defRPr sz="1800" kern="1200">
          <a:solidFill>
            <a:schemeClr val="tx1"/>
          </a:solidFill>
          <a:latin typeface="+mn-lt"/>
          <a:ea typeface="+mn-ea"/>
          <a:cs typeface="+mn-cs"/>
        </a:defRPr>
      </a:lvl4pPr>
      <a:lvl5pPr marL="1828746" algn="l" defTabSz="914373" rtl="0" eaLnBrk="1" latinLnBrk="0" hangingPunct="1">
        <a:defRPr sz="1800" kern="1200">
          <a:solidFill>
            <a:schemeClr val="tx1"/>
          </a:solidFill>
          <a:latin typeface="+mn-lt"/>
          <a:ea typeface="+mn-ea"/>
          <a:cs typeface="+mn-cs"/>
        </a:defRPr>
      </a:lvl5pPr>
      <a:lvl6pPr marL="2285933" algn="l" defTabSz="914373" rtl="0" eaLnBrk="1" latinLnBrk="0" hangingPunct="1">
        <a:defRPr sz="1800" kern="1200">
          <a:solidFill>
            <a:schemeClr val="tx1"/>
          </a:solidFill>
          <a:latin typeface="+mn-lt"/>
          <a:ea typeface="+mn-ea"/>
          <a:cs typeface="+mn-cs"/>
        </a:defRPr>
      </a:lvl6pPr>
      <a:lvl7pPr marL="2743119" algn="l" defTabSz="914373" rtl="0" eaLnBrk="1" latinLnBrk="0" hangingPunct="1">
        <a:defRPr sz="1800" kern="1200">
          <a:solidFill>
            <a:schemeClr val="tx1"/>
          </a:solidFill>
          <a:latin typeface="+mn-lt"/>
          <a:ea typeface="+mn-ea"/>
          <a:cs typeface="+mn-cs"/>
        </a:defRPr>
      </a:lvl7pPr>
      <a:lvl8pPr marL="3200304" algn="l" defTabSz="914373" rtl="0" eaLnBrk="1" latinLnBrk="0" hangingPunct="1">
        <a:defRPr sz="1800" kern="1200">
          <a:solidFill>
            <a:schemeClr val="tx1"/>
          </a:solidFill>
          <a:latin typeface="+mn-lt"/>
          <a:ea typeface="+mn-ea"/>
          <a:cs typeface="+mn-cs"/>
        </a:defRPr>
      </a:lvl8pPr>
      <a:lvl9pPr marL="3657489" algn="l" defTabSz="91437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aclanthology.org/2020.findings-emnlp.352/"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microsoft.com/office/2007/relationships/diagramDrawing" Target="../diagrams/drawing2.xml"/><Relationship Id="rId26" Type="http://schemas.openxmlformats.org/officeDocument/2006/relationships/image" Target="../media/image32.png"/><Relationship Id="rId3" Type="http://schemas.openxmlformats.org/officeDocument/2006/relationships/notesSlide" Target="../notesSlides/notesSlide5.xml"/><Relationship Id="rId21" Type="http://schemas.openxmlformats.org/officeDocument/2006/relationships/image" Target="../media/image27.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diagramColors" Target="../diagrams/colors2.xml"/><Relationship Id="rId25" Type="http://schemas.openxmlformats.org/officeDocument/2006/relationships/image" Target="../media/image31.png"/><Relationship Id="rId2" Type="http://schemas.openxmlformats.org/officeDocument/2006/relationships/slideLayout" Target="../slideLayouts/slideLayout12.xml"/><Relationship Id="rId16" Type="http://schemas.openxmlformats.org/officeDocument/2006/relationships/diagramQuickStyle" Target="../diagrams/quickStyle2.xml"/><Relationship Id="rId20" Type="http://schemas.openxmlformats.org/officeDocument/2006/relationships/image" Target="../media/image26.png"/><Relationship Id="rId1" Type="http://schemas.openxmlformats.org/officeDocument/2006/relationships/tags" Target="../tags/tag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0.png"/><Relationship Id="rId5" Type="http://schemas.openxmlformats.org/officeDocument/2006/relationships/image" Target="../media/image16.png"/><Relationship Id="rId15" Type="http://schemas.openxmlformats.org/officeDocument/2006/relationships/diagramLayout" Target="../diagrams/layout2.xml"/><Relationship Id="rId23" Type="http://schemas.openxmlformats.org/officeDocument/2006/relationships/image" Target="../media/image29.png"/><Relationship Id="rId10" Type="http://schemas.openxmlformats.org/officeDocument/2006/relationships/image" Target="../media/image21.png"/><Relationship Id="rId19"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diagramData" Target="../diagrams/data2.xml"/><Relationship Id="rId22"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aclanthology.org/P16-116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chart" Target="../charts/chart5.xml"/></Relationships>
</file>

<file path=ppt/slides/_rels/slide2.xml.rels><?xml version="1.0" encoding="UTF-8" standalone="yes"?>
<Relationships xmlns="http://schemas.openxmlformats.org/package/2006/relationships"><Relationship Id="rId2" Type="http://schemas.openxmlformats.org/officeDocument/2006/relationships/hyperlink" Target="https://aclanthology.org/www.mt-archive.info/Weaver-1949.pdf" TargetMode="Externa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notesSlide" Target="../notesSlides/notesSlide7.xml"/><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slideLayout" Target="../slideLayouts/slideLayout12.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tags" Target="../tags/tag5.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chart" Target="../charts/char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hyperlink" Target="https://twitter.com/search?q=%22NLP%20is%20solved%22" TargetMode="External"/><Relationship Id="rId12" Type="http://schemas.openxmlformats.org/officeDocument/2006/relationships/customXml" Target="../ink/ink3.xml"/><Relationship Id="rId17"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customXml" Target="../ink/ink2.xml"/><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customXml" Target="../ink/ink4.xml"/></Relationships>
</file>

<file path=ppt/slides/_rels/slide30.xml.rels><?xml version="1.0" encoding="UTF-8" standalone="yes"?>
<Relationships xmlns="http://schemas.openxmlformats.org/package/2006/relationships"><Relationship Id="rId3" Type="http://schemas.openxmlformats.org/officeDocument/2006/relationships/hyperlink" Target="https://aclanthology.org/2021.naacl-main.90/" TargetMode="Externa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3" Type="http://schemas.openxmlformats.org/officeDocument/2006/relationships/hyperlink" Target="https://aclanthology.org/P02-1040/" TargetMode="External"/><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hyperlink" Target="https://aclanthology.org/2020.acl-main.704/" TargetMode="External"/><Relationship Id="rId4" Type="http://schemas.openxmlformats.org/officeDocument/2006/relationships/hyperlink" Target="https://aclanthology.org/W15-3049/"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clanthology.org/P02-1040/" TargetMode="External"/><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hyperlink" Target="https://aclanthology.org/2020.acl-main.704/" TargetMode="External"/><Relationship Id="rId4" Type="http://schemas.openxmlformats.org/officeDocument/2006/relationships/hyperlink" Target="https://aclanthology.org/W15-3049/"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chart" Target="../charts/chart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s://aclanthology.org/J08-1008/" TargetMode="External"/><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chart" Target="../charts/chart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3.xml"/><Relationship Id="rId4" Type="http://schemas.openxmlformats.org/officeDocument/2006/relationships/chart" Target="../charts/char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chart" Target="../charts/char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5.xml"/><Relationship Id="rId4" Type="http://schemas.openxmlformats.org/officeDocument/2006/relationships/image" Target="../media/image60.emf"/></Relationships>
</file>

<file path=ppt/slides/_rels/slide45.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notesSlide" Target="../notesSlides/notesSlide18.xml"/><Relationship Id="rId7" Type="http://schemas.openxmlformats.org/officeDocument/2006/relationships/image" Target="../media/image64.emf"/><Relationship Id="rId2" Type="http://schemas.openxmlformats.org/officeDocument/2006/relationships/slideLayout" Target="../slideLayouts/slideLayout12.xml"/><Relationship Id="rId1" Type="http://schemas.openxmlformats.org/officeDocument/2006/relationships/tags" Target="../tags/tag16.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6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hyperlink" Target="https://aclanthology.org/2021.acl-demo.37/"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eb.archive.org/web/20190401105648/https:/www.ethnologue.com/statistics/size" TargetMode="External"/><Relationship Id="rId2" Type="http://schemas.openxmlformats.org/officeDocument/2006/relationships/hyperlink" Target="http://www.ethnologue.com/" TargetMode="External"/><Relationship Id="rId1" Type="http://schemas.openxmlformats.org/officeDocument/2006/relationships/slideLayout" Target="../slideLayouts/slideLayout12.xml"/><Relationship Id="rId5" Type="http://schemas.openxmlformats.org/officeDocument/2006/relationships/hyperlink" Target="http://web.archive.org/web/20211203095101/https:/www.microsoft.com/en-us/research/blog/microsoft-translator-now-translating-100-languages-and-counting/" TargetMode="External"/><Relationship Id="rId4" Type="http://schemas.openxmlformats.org/officeDocument/2006/relationships/hyperlink" Target="https://blog.google/products/translate/five-new-language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isi-nlp.github.io/nlcodec/" TargetMode="External"/><Relationship Id="rId2" Type="http://schemas.openxmlformats.org/officeDocument/2006/relationships/hyperlink" Target="https://github.com/thammegowda/mtdata/" TargetMode="External"/><Relationship Id="rId1" Type="http://schemas.openxmlformats.org/officeDocument/2006/relationships/slideLayout" Target="../slideLayouts/slideLayout12.xml"/><Relationship Id="rId5" Type="http://schemas.openxmlformats.org/officeDocument/2006/relationships/hyperlink" Target="https://pypi.org/user/Thamme.Gowda/" TargetMode="External"/><Relationship Id="rId4" Type="http://schemas.openxmlformats.org/officeDocument/2006/relationships/hyperlink" Target="https://isi-nlp.github.io/rt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emf"/><Relationship Id="rId1" Type="http://schemas.openxmlformats.org/officeDocument/2006/relationships/slideLayout" Target="../slideLayouts/slideLayout12.xml"/><Relationship Id="rId4" Type="http://schemas.openxmlformats.org/officeDocument/2006/relationships/image" Target="../media/image1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s://www.iana.org/assignments/language-subtag-registry/language-subtag-registry" TargetMode="External"/><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1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rtg.isi.edu/many-eng/" TargetMode="External"/><Relationship Id="rId1" Type="http://schemas.openxmlformats.org/officeDocument/2006/relationships/slideLayout" Target="../slideLayouts/slideLayout7.xml"/><Relationship Id="rId5" Type="http://schemas.openxmlformats.org/officeDocument/2006/relationships/hyperlink" Target="https://www.ibidemgroup.com/edu/traduccion-machine-translation-datos-modelos/" TargetMode="External"/><Relationship Id="rId4" Type="http://schemas.openxmlformats.org/officeDocument/2006/relationships/hyperlink" Target="https://cwiki.apache.org/confluence/display/TIKA/NMT-RTG"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18.xml"/><Relationship Id="rId5" Type="http://schemas.openxmlformats.org/officeDocument/2006/relationships/image" Target="../media/image74.emf"/><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hart" Target="../charts/char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blog.google/products/translate/five-new-languages/" TargetMode="External"/><Relationship Id="rId2" Type="http://schemas.openxmlformats.org/officeDocument/2006/relationships/hyperlink" Target="http://www.ethnologue.com/" TargetMode="External"/><Relationship Id="rId1" Type="http://schemas.openxmlformats.org/officeDocument/2006/relationships/slideLayout" Target="../slideLayouts/slideLayout12.xml"/><Relationship Id="rId4" Type="http://schemas.openxmlformats.org/officeDocument/2006/relationships/hyperlink" Target="http://web.archive.org/web/20211203095101/https:/www.microsoft.com/en-us/research/blog/microsoft-translator-now-translating-100-languages-and-counting/"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hyperlink" Target="https://aclanthology.org/2020.acl-main.442/" TargetMode="Externa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slideLayout" Target="../slideLayouts/slideLayout12.xml"/><Relationship Id="rId1" Type="http://schemas.openxmlformats.org/officeDocument/2006/relationships/tags" Target="../tags/tag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12.xml"/><Relationship Id="rId4" Type="http://schemas.openxmlformats.org/officeDocument/2006/relationships/image" Target="../media/image78.emf"/></Relationships>
</file>

<file path=ppt/slides/_rels/slide6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customXml" Target="../ink/ink7.xml"/><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810.png"/><Relationship Id="rId5" Type="http://schemas.openxmlformats.org/officeDocument/2006/relationships/customXml" Target="../ink/ink6.xml"/><Relationship Id="rId4" Type="http://schemas.openxmlformats.org/officeDocument/2006/relationships/hyperlink" Target="https://pubs.usgs.gov/fs/2002/fs087-02/"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22.xml"/><Relationship Id="rId4" Type="http://schemas.openxmlformats.org/officeDocument/2006/relationships/chart" Target="../charts/chart16.xml"/></Relationships>
</file>

<file path=ppt/slides/_rels/slide7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23.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D07777-D45C-104C-A0F3-30BFB532CB2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2594" t="3745" r="2666" b="3093"/>
          <a:stretch/>
        </p:blipFill>
        <p:spPr bwMode="auto">
          <a:xfrm>
            <a:off x="-8750" y="-2298"/>
            <a:ext cx="9146866" cy="5714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95F7BE-8A1E-8D4E-9150-D572C30F77C7}"/>
              </a:ext>
            </a:extLst>
          </p:cNvPr>
          <p:cNvSpPr txBox="1"/>
          <p:nvPr/>
        </p:nvSpPr>
        <p:spPr>
          <a:xfrm>
            <a:off x="1541124" y="644552"/>
            <a:ext cx="6061752" cy="1754326"/>
          </a:xfrm>
          <a:prstGeom prst="rect">
            <a:avLst/>
          </a:prstGeom>
          <a:noFill/>
        </p:spPr>
        <p:txBody>
          <a:bodyPr wrap="square" rtlCol="0">
            <a:spAutoFit/>
          </a:bodyPr>
          <a:lstStyle/>
          <a:p>
            <a:pPr algn="ctr"/>
            <a:r>
              <a:rPr lang="en-US" sz="3600" dirty="0">
                <a:solidFill>
                  <a:srgbClr val="990000"/>
                </a:solidFill>
                <a:latin typeface="Garamond" panose="02020404030301010803" pitchFamily="18" charset="0"/>
                <a:ea typeface="Ayuthaya" pitchFamily="2" charset="-34"/>
                <a:cs typeface="Ayuthaya" pitchFamily="2" charset="-34"/>
              </a:rPr>
              <a:t>The Inevitable Problem of </a:t>
            </a:r>
            <a:br>
              <a:rPr lang="en-US" sz="3600" dirty="0">
                <a:solidFill>
                  <a:srgbClr val="990000"/>
                </a:solidFill>
                <a:latin typeface="Garamond" panose="02020404030301010803" pitchFamily="18" charset="0"/>
                <a:ea typeface="Ayuthaya" pitchFamily="2" charset="-34"/>
                <a:cs typeface="Ayuthaya" pitchFamily="2" charset="-34"/>
              </a:rPr>
            </a:br>
            <a:r>
              <a:rPr lang="en-US" sz="3600" dirty="0">
                <a:solidFill>
                  <a:srgbClr val="990000"/>
                </a:solidFill>
                <a:latin typeface="Garamond" panose="02020404030301010803" pitchFamily="18" charset="0"/>
                <a:ea typeface="Ayuthaya" pitchFamily="2" charset="-34"/>
                <a:cs typeface="Ayuthaya" pitchFamily="2" charset="-34"/>
              </a:rPr>
              <a:t>Rare Phenomena Learning </a:t>
            </a:r>
            <a:br>
              <a:rPr lang="en-US" sz="3600" dirty="0">
                <a:solidFill>
                  <a:srgbClr val="990000"/>
                </a:solidFill>
                <a:latin typeface="Garamond" panose="02020404030301010803" pitchFamily="18" charset="0"/>
                <a:ea typeface="Ayuthaya" pitchFamily="2" charset="-34"/>
                <a:cs typeface="Ayuthaya" pitchFamily="2" charset="-34"/>
              </a:rPr>
            </a:br>
            <a:r>
              <a:rPr lang="en-US" sz="3600" dirty="0">
                <a:solidFill>
                  <a:srgbClr val="990000"/>
                </a:solidFill>
                <a:latin typeface="Garamond" panose="02020404030301010803" pitchFamily="18" charset="0"/>
                <a:ea typeface="Ayuthaya" pitchFamily="2" charset="-34"/>
                <a:cs typeface="Ayuthaya" pitchFamily="2" charset="-34"/>
              </a:rPr>
              <a:t>in Machine Translation</a:t>
            </a:r>
          </a:p>
        </p:txBody>
      </p:sp>
      <p:sp>
        <p:nvSpPr>
          <p:cNvPr id="3" name="TextBox 2">
            <a:extLst>
              <a:ext uri="{FF2B5EF4-FFF2-40B4-BE49-F238E27FC236}">
                <a16:creationId xmlns:a16="http://schemas.microsoft.com/office/drawing/2014/main" id="{2F079546-FBFA-7F4F-88A6-5097AE3B3988}"/>
              </a:ext>
            </a:extLst>
          </p:cNvPr>
          <p:cNvSpPr txBox="1"/>
          <p:nvPr/>
        </p:nvSpPr>
        <p:spPr>
          <a:xfrm>
            <a:off x="3172126" y="2956417"/>
            <a:ext cx="2191177" cy="954107"/>
          </a:xfrm>
          <a:prstGeom prst="rect">
            <a:avLst/>
          </a:prstGeom>
          <a:noFill/>
        </p:spPr>
        <p:txBody>
          <a:bodyPr wrap="none" rtlCol="0">
            <a:spAutoFit/>
          </a:bodyPr>
          <a:lstStyle/>
          <a:p>
            <a:pPr algn="ctr"/>
            <a:r>
              <a:rPr lang="en-US" b="1" i="1" dirty="0">
                <a:solidFill>
                  <a:schemeClr val="bg2">
                    <a:lumMod val="25000"/>
                  </a:schemeClr>
                </a:solidFill>
                <a:latin typeface="Garamond" panose="02020404030301010803" pitchFamily="18" charset="0"/>
              </a:rPr>
              <a:t>Dissertation Proposal</a:t>
            </a:r>
          </a:p>
          <a:p>
            <a:pPr algn="ctr"/>
            <a:r>
              <a:rPr lang="en-US" i="1" dirty="0">
                <a:solidFill>
                  <a:schemeClr val="bg2">
                    <a:lumMod val="25000"/>
                  </a:schemeClr>
                </a:solidFill>
                <a:latin typeface="Garamond" panose="02020404030301010803" pitchFamily="18" charset="0"/>
              </a:rPr>
              <a:t>by</a:t>
            </a:r>
          </a:p>
          <a:p>
            <a:pPr algn="ctr"/>
            <a:r>
              <a:rPr lang="en-US" sz="2000" dirty="0" err="1">
                <a:solidFill>
                  <a:schemeClr val="bg2">
                    <a:lumMod val="25000"/>
                  </a:schemeClr>
                </a:solidFill>
                <a:latin typeface="Garamond" panose="02020404030301010803" pitchFamily="18" charset="0"/>
              </a:rPr>
              <a:t>Thamme</a:t>
            </a:r>
            <a:r>
              <a:rPr lang="en-US" sz="2000" dirty="0">
                <a:solidFill>
                  <a:schemeClr val="bg2">
                    <a:lumMod val="25000"/>
                  </a:schemeClr>
                </a:solidFill>
                <a:latin typeface="Garamond" panose="02020404030301010803" pitchFamily="18" charset="0"/>
              </a:rPr>
              <a:t> Gowda</a:t>
            </a:r>
          </a:p>
        </p:txBody>
      </p:sp>
      <p:pic>
        <p:nvPicPr>
          <p:cNvPr id="31" name="Picture 30" descr="Formal_Viterbi_CardOnTrans.eps">
            <a:extLst>
              <a:ext uri="{FF2B5EF4-FFF2-40B4-BE49-F238E27FC236}">
                <a16:creationId xmlns:a16="http://schemas.microsoft.com/office/drawing/2014/main" id="{227CDAE1-C568-8545-A1C8-471B63E0DD4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483" t="13036" r="9389" b="16568"/>
          <a:stretch/>
        </p:blipFill>
        <p:spPr>
          <a:xfrm>
            <a:off x="7853021" y="157832"/>
            <a:ext cx="1216152" cy="364846"/>
          </a:xfrm>
          <a:prstGeom prst="rect">
            <a:avLst/>
          </a:prstGeom>
        </p:spPr>
      </p:pic>
      <p:cxnSp>
        <p:nvCxnSpPr>
          <p:cNvPr id="32" name="Straight Arrow Connector 31">
            <a:extLst>
              <a:ext uri="{FF2B5EF4-FFF2-40B4-BE49-F238E27FC236}">
                <a16:creationId xmlns:a16="http://schemas.microsoft.com/office/drawing/2014/main" id="{D01636B0-778C-1049-A626-6FC3FC475F2C}"/>
              </a:ext>
            </a:extLst>
          </p:cNvPr>
          <p:cNvCxnSpPr/>
          <p:nvPr/>
        </p:nvCxnSpPr>
        <p:spPr>
          <a:xfrm>
            <a:off x="8421978" y="5346595"/>
            <a:ext cx="557548" cy="0"/>
          </a:xfrm>
          <a:prstGeom prst="straightConnector1">
            <a:avLst/>
          </a:prstGeom>
          <a:ln w="22225">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FE9131-B0FF-F04A-888D-F25ECBD3A54E}"/>
              </a:ext>
            </a:extLst>
          </p:cNvPr>
          <p:cNvSpPr txBox="1"/>
          <p:nvPr/>
        </p:nvSpPr>
        <p:spPr>
          <a:xfrm>
            <a:off x="6996737" y="2527817"/>
            <a:ext cx="1885849" cy="2031325"/>
          </a:xfrm>
          <a:prstGeom prst="rect">
            <a:avLst/>
          </a:prstGeom>
          <a:noFill/>
        </p:spPr>
        <p:txBody>
          <a:bodyPr wrap="square" rtlCol="0">
            <a:spAutoFit/>
          </a:bodyPr>
          <a:lstStyle/>
          <a:p>
            <a:r>
              <a:rPr lang="en-US" b="1" i="1" dirty="0">
                <a:latin typeface="Garamond" panose="02020404030301010803" pitchFamily="18" charset="0"/>
              </a:rPr>
              <a:t>Committee</a:t>
            </a:r>
          </a:p>
          <a:p>
            <a:r>
              <a:rPr lang="en-US" dirty="0">
                <a:latin typeface="Garamond" panose="02020404030301010803" pitchFamily="18" charset="0"/>
              </a:rPr>
              <a:t>Jonathan May </a:t>
            </a:r>
            <a:r>
              <a:rPr lang="en-US" sz="1400" dirty="0">
                <a:latin typeface="The Hand" panose="03070502030502020204" pitchFamily="66" charset="0"/>
              </a:rPr>
              <a:t>(advisor)</a:t>
            </a:r>
          </a:p>
          <a:p>
            <a:r>
              <a:rPr lang="en-US" dirty="0">
                <a:latin typeface="Garamond" panose="02020404030301010803" pitchFamily="18" charset="0"/>
              </a:rPr>
              <a:t>Chris Mattmann</a:t>
            </a:r>
          </a:p>
          <a:p>
            <a:r>
              <a:rPr lang="en-US" dirty="0">
                <a:latin typeface="Garamond" panose="02020404030301010803" pitchFamily="18" charset="0"/>
              </a:rPr>
              <a:t>Xuezhe Ma</a:t>
            </a:r>
          </a:p>
          <a:p>
            <a:r>
              <a:rPr lang="en-US" dirty="0">
                <a:latin typeface="Garamond" panose="02020404030301010803" pitchFamily="18" charset="0"/>
              </a:rPr>
              <a:t>Aiichiro Nakano</a:t>
            </a:r>
          </a:p>
          <a:p>
            <a:r>
              <a:rPr lang="en-US" dirty="0">
                <a:latin typeface="Garamond" panose="02020404030301010803" pitchFamily="18" charset="0"/>
              </a:rPr>
              <a:t>Shri Narayanan</a:t>
            </a:r>
          </a:p>
          <a:p>
            <a:r>
              <a:rPr lang="en-US" dirty="0">
                <a:latin typeface="Garamond" panose="02020404030301010803" pitchFamily="18" charset="0"/>
              </a:rPr>
              <a:t>Xiang Ren</a:t>
            </a:r>
          </a:p>
        </p:txBody>
      </p:sp>
      <p:sp>
        <p:nvSpPr>
          <p:cNvPr id="7" name="TextBox 6">
            <a:extLst>
              <a:ext uri="{FF2B5EF4-FFF2-40B4-BE49-F238E27FC236}">
                <a16:creationId xmlns:a16="http://schemas.microsoft.com/office/drawing/2014/main" id="{685D2F4F-00FE-E747-82FB-49AF90129F74}"/>
              </a:ext>
            </a:extLst>
          </p:cNvPr>
          <p:cNvSpPr txBox="1"/>
          <p:nvPr/>
        </p:nvSpPr>
        <p:spPr>
          <a:xfrm>
            <a:off x="3888732" y="4010838"/>
            <a:ext cx="1216153" cy="276999"/>
          </a:xfrm>
          <a:prstGeom prst="rect">
            <a:avLst/>
          </a:prstGeom>
          <a:noFill/>
        </p:spPr>
        <p:txBody>
          <a:bodyPr wrap="square" rtlCol="0">
            <a:spAutoFit/>
          </a:bodyPr>
          <a:lstStyle/>
          <a:p>
            <a:r>
              <a:rPr lang="en-US" sz="1200" dirty="0">
                <a:latin typeface="Garamond" panose="02020404030301010803" pitchFamily="18" charset="0"/>
              </a:rPr>
              <a:t>Jan 25, 2022</a:t>
            </a:r>
          </a:p>
        </p:txBody>
      </p:sp>
    </p:spTree>
    <p:extLst>
      <p:ext uri="{BB962C8B-B14F-4D97-AF65-F5344CB8AC3E}">
        <p14:creationId xmlns:p14="http://schemas.microsoft.com/office/powerpoint/2010/main" val="541147615"/>
      </p:ext>
    </p:extLst>
  </p:cSld>
  <p:clrMapOvr>
    <a:masterClrMapping/>
  </p:clrMapOvr>
  <mc:AlternateContent xmlns:mc="http://schemas.openxmlformats.org/markup-compatibility/2006" xmlns:p14="http://schemas.microsoft.com/office/powerpoint/2010/main">
    <mc:Choice Requires="p14">
      <p:transition spd="slow" p14:dur="2000" advTm="35974"/>
    </mc:Choice>
    <mc:Fallback xmlns="">
      <p:transition spd="slow" advTm="359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A85D3-C53F-6C43-B49A-3026E22F8894}"/>
              </a:ext>
            </a:extLst>
          </p:cNvPr>
          <p:cNvSpPr>
            <a:spLocks noGrp="1"/>
          </p:cNvSpPr>
          <p:nvPr>
            <p:ph idx="13"/>
          </p:nvPr>
        </p:nvSpPr>
        <p:spPr>
          <a:xfrm>
            <a:off x="284359" y="252592"/>
            <a:ext cx="4190738" cy="5172365"/>
          </a:xfrm>
        </p:spPr>
        <p:txBody>
          <a:bodyPr>
            <a:normAutofit/>
          </a:bodyPr>
          <a:lstStyle/>
          <a:p>
            <a:pPr marL="0" indent="0">
              <a:buNone/>
            </a:pPr>
            <a:r>
              <a:rPr lang="en-US" sz="2400" dirty="0">
                <a:solidFill>
                  <a:srgbClr val="9D1535"/>
                </a:solidFill>
                <a:latin typeface="Garamond" panose="02020404030301010803" pitchFamily="18" charset="0"/>
              </a:rPr>
              <a:t>Co-Authors</a:t>
            </a:r>
          </a:p>
          <a:p>
            <a:r>
              <a:rPr lang="en-US" sz="2000" dirty="0">
                <a:latin typeface="Garamond" panose="02020404030301010803" pitchFamily="18" charset="0"/>
              </a:rPr>
              <a:t>Jonathan May, </a:t>
            </a:r>
            <a:r>
              <a:rPr lang="en-US" sz="1400" dirty="0">
                <a:latin typeface="Garamond" panose="02020404030301010803" pitchFamily="18" charset="0"/>
              </a:rPr>
              <a:t>USC ISI </a:t>
            </a:r>
            <a:r>
              <a:rPr lang="en-US" sz="2000" dirty="0">
                <a:latin typeface="The Hand" panose="03070502030502020204" pitchFamily="66" charset="0"/>
              </a:rPr>
              <a:t>(+</a:t>
            </a:r>
            <a:r>
              <a:rPr lang="en-US" sz="2000" dirty="0" err="1">
                <a:latin typeface="The Hand" panose="03070502030502020204" pitchFamily="66" charset="0"/>
              </a:rPr>
              <a:t>advisor+committee</a:t>
            </a:r>
            <a:r>
              <a:rPr lang="en-US" sz="2000" dirty="0">
                <a:latin typeface="The Hand" panose="03070502030502020204" pitchFamily="66" charset="0"/>
              </a:rPr>
              <a:t>)</a:t>
            </a:r>
            <a:endParaRPr lang="en-US" sz="2000" i="1" dirty="0">
              <a:latin typeface="Garamond" panose="02020404030301010803" pitchFamily="18" charset="0"/>
            </a:endParaRPr>
          </a:p>
          <a:p>
            <a:r>
              <a:rPr lang="en-US" sz="2000" dirty="0"/>
              <a:t>Chris </a:t>
            </a:r>
            <a:r>
              <a:rPr lang="en-US" sz="2000" dirty="0" err="1"/>
              <a:t>Mattamann</a:t>
            </a:r>
            <a:r>
              <a:rPr lang="en-US" sz="1400" dirty="0"/>
              <a:t>, USC &amp; JPL </a:t>
            </a:r>
            <a:r>
              <a:rPr lang="en-US" sz="2000" dirty="0">
                <a:latin typeface="The Hand" panose="03070502030502020204" pitchFamily="66" charset="0"/>
              </a:rPr>
              <a:t>(+committee)</a:t>
            </a:r>
            <a:endParaRPr lang="en-US" sz="2000" dirty="0">
              <a:latin typeface="Garamond" panose="02020404030301010803" pitchFamily="18" charset="0"/>
            </a:endParaRPr>
          </a:p>
          <a:p>
            <a:r>
              <a:rPr lang="en-US" sz="2000" dirty="0" err="1">
                <a:latin typeface="Garamond" panose="02020404030301010803" pitchFamily="18" charset="0"/>
              </a:rPr>
              <a:t>Mozhdeh</a:t>
            </a:r>
            <a:r>
              <a:rPr lang="en-US" sz="2000" dirty="0">
                <a:latin typeface="Garamond" panose="02020404030301010803" pitchFamily="18" charset="0"/>
              </a:rPr>
              <a:t> </a:t>
            </a:r>
            <a:r>
              <a:rPr lang="en-US" sz="2000" dirty="0" err="1">
                <a:latin typeface="Garamond" panose="02020404030301010803" pitchFamily="18" charset="0"/>
              </a:rPr>
              <a:t>Gheini</a:t>
            </a:r>
            <a:r>
              <a:rPr lang="en-US" sz="2000" dirty="0">
                <a:latin typeface="Garamond" panose="02020404030301010803" pitchFamily="18" charset="0"/>
              </a:rPr>
              <a:t>, </a:t>
            </a:r>
            <a:r>
              <a:rPr lang="en-US" sz="1400" dirty="0">
                <a:latin typeface="Garamond" panose="02020404030301010803" pitchFamily="18" charset="0"/>
              </a:rPr>
              <a:t>USC ISI</a:t>
            </a:r>
            <a:endParaRPr lang="en-US" sz="2000" dirty="0">
              <a:latin typeface="Garamond" panose="02020404030301010803" pitchFamily="18" charset="0"/>
            </a:endParaRPr>
          </a:p>
          <a:p>
            <a:r>
              <a:rPr lang="en-US" sz="2000" dirty="0">
                <a:latin typeface="Garamond" panose="02020404030301010803" pitchFamily="18" charset="0"/>
              </a:rPr>
              <a:t>Zhao Zhang</a:t>
            </a:r>
            <a:r>
              <a:rPr lang="en-US" sz="1400" dirty="0">
                <a:latin typeface="Garamond" panose="02020404030301010803" pitchFamily="18" charset="0"/>
              </a:rPr>
              <a:t>, UT &amp; JPL</a:t>
            </a:r>
          </a:p>
          <a:p>
            <a:r>
              <a:rPr lang="en-US" sz="2000" dirty="0" err="1"/>
              <a:t>Weiqiu</a:t>
            </a:r>
            <a:r>
              <a:rPr lang="en-US" sz="2000" dirty="0"/>
              <a:t> You</a:t>
            </a:r>
            <a:r>
              <a:rPr lang="en-US" sz="1400" dirty="0"/>
              <a:t>, U Penn</a:t>
            </a:r>
            <a:endParaRPr lang="en-US" sz="2000" dirty="0">
              <a:latin typeface="Garamond" panose="02020404030301010803" pitchFamily="18" charset="0"/>
            </a:endParaRPr>
          </a:p>
          <a:p>
            <a:r>
              <a:rPr lang="en-US" sz="2000" dirty="0">
                <a:latin typeface="Garamond" panose="02020404030301010803" pitchFamily="18" charset="0"/>
              </a:rPr>
              <a:t>Constantine </a:t>
            </a:r>
            <a:r>
              <a:rPr lang="en-US" sz="2000" dirty="0" err="1">
                <a:latin typeface="Garamond" panose="02020404030301010803" pitchFamily="18" charset="0"/>
              </a:rPr>
              <a:t>Lignos</a:t>
            </a:r>
            <a:r>
              <a:rPr lang="en-US" sz="1400" dirty="0">
                <a:latin typeface="Garamond" panose="02020404030301010803" pitchFamily="18" charset="0"/>
              </a:rPr>
              <a:t>, Brandeis University</a:t>
            </a:r>
          </a:p>
          <a:p>
            <a:pPr marL="0" indent="0">
              <a:buNone/>
            </a:pPr>
            <a:br>
              <a:rPr lang="en-US" sz="1400" dirty="0">
                <a:latin typeface="Garamond" panose="02020404030301010803" pitchFamily="18" charset="0"/>
              </a:rPr>
            </a:br>
            <a:endParaRPr lang="en-US" sz="1400" dirty="0">
              <a:latin typeface="Garamond" panose="02020404030301010803" pitchFamily="18" charset="0"/>
            </a:endParaRPr>
          </a:p>
          <a:p>
            <a:pPr marL="0" indent="0">
              <a:buNone/>
            </a:pPr>
            <a:br>
              <a:rPr lang="en-US" sz="1400" dirty="0">
                <a:latin typeface="Garamond" panose="02020404030301010803" pitchFamily="18" charset="0"/>
              </a:rPr>
            </a:br>
            <a:r>
              <a:rPr lang="en-US" sz="2000" dirty="0">
                <a:solidFill>
                  <a:srgbClr val="9D1535"/>
                </a:solidFill>
              </a:rPr>
              <a:t>Collaborators/Special Thanks</a:t>
            </a:r>
            <a:endParaRPr lang="en-US" sz="1600" dirty="0">
              <a:latin typeface="Garamond" panose="02020404030301010803" pitchFamily="18" charset="0"/>
            </a:endParaRPr>
          </a:p>
          <a:p>
            <a:r>
              <a:rPr lang="en-US" sz="1800" dirty="0"/>
              <a:t>Scott Miller</a:t>
            </a:r>
            <a:r>
              <a:rPr lang="en-US" sz="1200" dirty="0"/>
              <a:t>, USC ISI</a:t>
            </a:r>
          </a:p>
          <a:p>
            <a:r>
              <a:rPr lang="en-US" sz="1800" dirty="0"/>
              <a:t>Shantanu Agarwal</a:t>
            </a:r>
            <a:r>
              <a:rPr lang="en-US" sz="1200" dirty="0"/>
              <a:t>, USC ISI</a:t>
            </a:r>
            <a:endParaRPr lang="en-US" sz="1800" dirty="0"/>
          </a:p>
          <a:p>
            <a:r>
              <a:rPr lang="en-US" sz="1800" dirty="0"/>
              <a:t>Joel Barry</a:t>
            </a:r>
            <a:r>
              <a:rPr lang="en-US" sz="1200" dirty="0"/>
              <a:t>, USC ISI</a:t>
            </a:r>
            <a:endParaRPr lang="en-US" sz="1800" dirty="0"/>
          </a:p>
        </p:txBody>
      </p:sp>
      <p:sp>
        <p:nvSpPr>
          <p:cNvPr id="4" name="Footer Placeholder 3">
            <a:extLst>
              <a:ext uri="{FF2B5EF4-FFF2-40B4-BE49-F238E27FC236}">
                <a16:creationId xmlns:a16="http://schemas.microsoft.com/office/drawing/2014/main" id="{185162DD-9546-0443-8272-1BB4659281E6}"/>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E73D231-963E-9B40-9B2C-FCCF93D3D9EE}"/>
              </a:ext>
            </a:extLst>
          </p:cNvPr>
          <p:cNvSpPr>
            <a:spLocks noGrp="1"/>
          </p:cNvSpPr>
          <p:nvPr>
            <p:ph type="sldNum" sz="quarter" idx="16"/>
          </p:nvPr>
        </p:nvSpPr>
        <p:spPr/>
        <p:txBody>
          <a:bodyPr/>
          <a:lstStyle/>
          <a:p>
            <a:fld id="{94484A00-4F00-BC41-AC64-A612D22D8354}" type="slidenum">
              <a:rPr lang="en-US" smtClean="0"/>
              <a:pPr/>
              <a:t>10</a:t>
            </a:fld>
            <a:endParaRPr lang="en-US"/>
          </a:p>
        </p:txBody>
      </p:sp>
      <p:sp>
        <p:nvSpPr>
          <p:cNvPr id="8" name="Content Placeholder 2">
            <a:extLst>
              <a:ext uri="{FF2B5EF4-FFF2-40B4-BE49-F238E27FC236}">
                <a16:creationId xmlns:a16="http://schemas.microsoft.com/office/drawing/2014/main" id="{33367018-61D6-6242-8008-E08FFDB94C5B}"/>
              </a:ext>
            </a:extLst>
          </p:cNvPr>
          <p:cNvSpPr txBox="1">
            <a:spLocks/>
          </p:cNvSpPr>
          <p:nvPr/>
        </p:nvSpPr>
        <p:spPr>
          <a:xfrm>
            <a:off x="4969225" y="2011390"/>
            <a:ext cx="3265727" cy="1842663"/>
          </a:xfrm>
          <a:prstGeom prst="rect">
            <a:avLst/>
          </a:prstGeom>
        </p:spPr>
        <p:txBody>
          <a:bodyPr vert="horz" lIns="91440" tIns="45720" rIns="91440" bIns="45720" rtlCol="0">
            <a:normAutofit/>
          </a:bodyPr>
          <a:lstStyle>
            <a:lvl1pPr marL="228593" indent="-228593" algn="l" defTabSz="914373" rtl="0" eaLnBrk="1" latinLnBrk="0" hangingPunct="1">
              <a:lnSpc>
                <a:spcPct val="90000"/>
              </a:lnSpc>
              <a:spcBef>
                <a:spcPts val="1000"/>
              </a:spcBef>
              <a:buFont typeface="Arial" panose="020B0604020202020204" pitchFamily="34" charset="0"/>
              <a:buChar char="•"/>
              <a:defRPr sz="2200" kern="12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1pPr>
            <a:lvl2pPr marL="685780" indent="-228593" algn="l" defTabSz="914373" rtl="0" eaLnBrk="1" latinLnBrk="0" hangingPunct="1">
              <a:lnSpc>
                <a:spcPct val="90000"/>
              </a:lnSpc>
              <a:spcBef>
                <a:spcPts val="500"/>
              </a:spcBef>
              <a:buFont typeface="Arial" panose="020B0604020202020204" pitchFamily="34" charset="0"/>
              <a:buChar char="•"/>
              <a:defRPr sz="2000" kern="12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2pPr>
            <a:lvl3pPr marL="1142966" indent="-228593" algn="l" defTabSz="914373" rtl="0" eaLnBrk="1" latinLnBrk="0" hangingPunct="1">
              <a:lnSpc>
                <a:spcPct val="90000"/>
              </a:lnSpc>
              <a:spcBef>
                <a:spcPts val="500"/>
              </a:spcBef>
              <a:buFont typeface="Arial" panose="020B0604020202020204" pitchFamily="34" charset="0"/>
              <a:buChar char="•"/>
              <a:defRPr sz="1800" kern="12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3pPr>
            <a:lvl4pPr marL="1600152" indent="-228593" algn="l" defTabSz="914373" rtl="0" eaLnBrk="1" latinLnBrk="0" hangingPunct="1">
              <a:lnSpc>
                <a:spcPct val="90000"/>
              </a:lnSpc>
              <a:spcBef>
                <a:spcPts val="500"/>
              </a:spcBef>
              <a:buFont typeface="Arial" panose="020B0604020202020204" pitchFamily="34" charset="0"/>
              <a:buChar char="•"/>
              <a:defRPr sz="1700" kern="12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4pPr>
            <a:lvl5pPr marL="2057339" indent="-228593" algn="l" defTabSz="914373" rtl="0" eaLnBrk="1" latinLnBrk="0" hangingPunct="1">
              <a:lnSpc>
                <a:spcPct val="90000"/>
              </a:lnSpc>
              <a:spcBef>
                <a:spcPts val="500"/>
              </a:spcBef>
              <a:buFont typeface="Arial" panose="020B0604020202020204" pitchFamily="34" charset="0"/>
              <a:buChar char="•"/>
              <a:defRPr sz="1600" kern="1200" baseline="0">
                <a:solidFill>
                  <a:schemeClr val="bg2">
                    <a:lumMod val="25000"/>
                  </a:schemeClr>
                </a:solidFill>
                <a:latin typeface="Georgia" panose="02040502050405020303" pitchFamily="18" charset="0"/>
                <a:ea typeface="+mn-ea"/>
                <a:cs typeface="+mn-cs"/>
              </a:defRPr>
            </a:lvl5pPr>
            <a:lvl6pPr marL="2514525"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11"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97"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83"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latin typeface="Garamond" panose="02020404030301010803" pitchFamily="18" charset="0"/>
            </a:endParaRPr>
          </a:p>
        </p:txBody>
      </p:sp>
      <p:sp>
        <p:nvSpPr>
          <p:cNvPr id="10" name="TextBox 9">
            <a:extLst>
              <a:ext uri="{FF2B5EF4-FFF2-40B4-BE49-F238E27FC236}">
                <a16:creationId xmlns:a16="http://schemas.microsoft.com/office/drawing/2014/main" id="{747174C8-1BF7-1342-99B8-6CB27E2DCE40}"/>
              </a:ext>
            </a:extLst>
          </p:cNvPr>
          <p:cNvSpPr txBox="1"/>
          <p:nvPr/>
        </p:nvSpPr>
        <p:spPr>
          <a:xfrm>
            <a:off x="4572000" y="199811"/>
            <a:ext cx="4480559" cy="5201424"/>
          </a:xfrm>
          <a:prstGeom prst="rect">
            <a:avLst/>
          </a:prstGeom>
          <a:noFill/>
        </p:spPr>
        <p:txBody>
          <a:bodyPr wrap="square" rtlCol="0">
            <a:spAutoFit/>
          </a:bodyPr>
          <a:lstStyle/>
          <a:p>
            <a:r>
              <a:rPr lang="en-US" sz="2400" dirty="0">
                <a:solidFill>
                  <a:srgbClr val="9D1535"/>
                </a:solidFill>
                <a:latin typeface="Garamond" panose="02020404030301010803" pitchFamily="18" charset="0"/>
              </a:rPr>
              <a:t>Committee Members</a:t>
            </a:r>
          </a:p>
          <a:p>
            <a:pPr marL="342900" indent="-342900">
              <a:buFont typeface="Arial" panose="020B0604020202020204" pitchFamily="34" charset="0"/>
              <a:buChar char="•"/>
            </a:pPr>
            <a:r>
              <a:rPr lang="en-US" sz="2000" dirty="0">
                <a:solidFill>
                  <a:schemeClr val="bg2">
                    <a:lumMod val="25000"/>
                  </a:schemeClr>
                </a:solidFill>
                <a:latin typeface="Garamond" panose="02020404030301010803" pitchFamily="18" charset="0"/>
              </a:rPr>
              <a:t>Xuezhe Ma</a:t>
            </a:r>
            <a:endParaRPr lang="en-US" sz="1200" dirty="0">
              <a:solidFill>
                <a:schemeClr val="bg2">
                  <a:lumMod val="25000"/>
                </a:schemeClr>
              </a:solidFill>
              <a:latin typeface="Garamond" panose="02020404030301010803" pitchFamily="18" charset="0"/>
            </a:endParaRPr>
          </a:p>
          <a:p>
            <a:pPr marL="342900" indent="-342900">
              <a:buFont typeface="Arial" panose="020B0604020202020204" pitchFamily="34" charset="0"/>
              <a:buChar char="•"/>
            </a:pPr>
            <a:r>
              <a:rPr lang="en-US" sz="2000" dirty="0">
                <a:solidFill>
                  <a:schemeClr val="bg2">
                    <a:lumMod val="25000"/>
                  </a:schemeClr>
                </a:solidFill>
                <a:latin typeface="Garamond" panose="02020404030301010803" pitchFamily="18" charset="0"/>
              </a:rPr>
              <a:t>Shri Narayanan</a:t>
            </a:r>
            <a:endParaRPr lang="en-US" sz="1200" dirty="0">
              <a:solidFill>
                <a:schemeClr val="bg2">
                  <a:lumMod val="25000"/>
                </a:schemeClr>
              </a:solidFill>
              <a:latin typeface="Garamond" panose="02020404030301010803" pitchFamily="18" charset="0"/>
            </a:endParaRPr>
          </a:p>
          <a:p>
            <a:pPr marL="342900" indent="-342900">
              <a:buFont typeface="Arial" panose="020B0604020202020204" pitchFamily="34" charset="0"/>
              <a:buChar char="•"/>
            </a:pPr>
            <a:r>
              <a:rPr lang="en-US" sz="2000" dirty="0">
                <a:solidFill>
                  <a:schemeClr val="bg2">
                    <a:lumMod val="25000"/>
                  </a:schemeClr>
                </a:solidFill>
                <a:latin typeface="Garamond" panose="02020404030301010803" pitchFamily="18" charset="0"/>
              </a:rPr>
              <a:t>Aiichiro Nakano</a:t>
            </a:r>
          </a:p>
          <a:p>
            <a:pPr marL="342900" indent="-342900">
              <a:buFont typeface="Arial" panose="020B0604020202020204" pitchFamily="34" charset="0"/>
              <a:buChar char="•"/>
            </a:pPr>
            <a:r>
              <a:rPr lang="en-US" sz="2000" dirty="0">
                <a:solidFill>
                  <a:schemeClr val="bg2">
                    <a:lumMod val="25000"/>
                  </a:schemeClr>
                </a:solidFill>
                <a:latin typeface="Garamond" panose="02020404030301010803" pitchFamily="18" charset="0"/>
              </a:rPr>
              <a:t>Xiang Ren</a:t>
            </a:r>
          </a:p>
          <a:p>
            <a:endParaRPr lang="en-US" dirty="0">
              <a:solidFill>
                <a:schemeClr val="bg2">
                  <a:lumMod val="25000"/>
                </a:schemeClr>
              </a:solidFill>
              <a:latin typeface="Garamond" panose="02020404030301010803" pitchFamily="18" charset="0"/>
            </a:endParaRPr>
          </a:p>
          <a:p>
            <a:r>
              <a:rPr lang="en-US" sz="2400" dirty="0">
                <a:solidFill>
                  <a:srgbClr val="990000"/>
                </a:solidFill>
                <a:latin typeface="Garamond" panose="02020404030301010803" pitchFamily="18" charset="0"/>
              </a:rPr>
              <a:t>Acknowledgments</a:t>
            </a:r>
          </a:p>
          <a:p>
            <a:pPr marL="285750" indent="-285750">
              <a:buFont typeface="Arial" panose="020B0604020202020204" pitchFamily="34" charset="0"/>
              <a:buChar char="•"/>
            </a:pPr>
            <a:r>
              <a:rPr lang="en-US" dirty="0">
                <a:solidFill>
                  <a:schemeClr val="bg2">
                    <a:lumMod val="25000"/>
                  </a:schemeClr>
                </a:solidFill>
                <a:latin typeface="Garamond" panose="02020404030301010803" pitchFamily="18" charset="0"/>
              </a:rPr>
              <a:t>USC Employee Benefits </a:t>
            </a:r>
            <a:r>
              <a:rPr lang="en-US" dirty="0">
                <a:solidFill>
                  <a:schemeClr val="bg2">
                    <a:lumMod val="25000"/>
                  </a:schemeClr>
                </a:solidFill>
                <a:latin typeface="The Hand" panose="03070502030502020204" pitchFamily="66" charset="0"/>
              </a:rPr>
              <a:t>(Tuition Assistance)</a:t>
            </a:r>
          </a:p>
          <a:p>
            <a:pPr marL="285750" indent="-285750">
              <a:buFont typeface="Arial" panose="020B0604020202020204" pitchFamily="34" charset="0"/>
              <a:buChar char="•"/>
            </a:pPr>
            <a:r>
              <a:rPr lang="en-US" dirty="0">
                <a:solidFill>
                  <a:schemeClr val="bg2">
                    <a:lumMod val="25000"/>
                  </a:schemeClr>
                </a:solidFill>
                <a:latin typeface="Garamond" panose="02020404030301010803" pitchFamily="18" charset="0"/>
              </a:rPr>
              <a:t>DARPA LORELEI</a:t>
            </a:r>
          </a:p>
          <a:p>
            <a:pPr marL="285750" indent="-285750">
              <a:buFont typeface="Arial" panose="020B0604020202020204" pitchFamily="34" charset="0"/>
              <a:buChar char="•"/>
            </a:pPr>
            <a:r>
              <a:rPr lang="en-US" dirty="0">
                <a:solidFill>
                  <a:schemeClr val="bg2">
                    <a:lumMod val="25000"/>
                  </a:schemeClr>
                </a:solidFill>
                <a:latin typeface="Garamond" panose="02020404030301010803" pitchFamily="18" charset="0"/>
              </a:rPr>
              <a:t>IARPA MATERIAL</a:t>
            </a:r>
          </a:p>
          <a:p>
            <a:pPr marL="285750" indent="-285750">
              <a:buFont typeface="Arial" panose="020B0604020202020204" pitchFamily="34" charset="0"/>
              <a:buChar char="•"/>
            </a:pPr>
            <a:r>
              <a:rPr lang="en-US" dirty="0">
                <a:solidFill>
                  <a:schemeClr val="bg2">
                    <a:lumMod val="25000"/>
                  </a:schemeClr>
                </a:solidFill>
                <a:latin typeface="Garamond" panose="02020404030301010803" pitchFamily="18" charset="0"/>
              </a:rPr>
              <a:t>DARPA </a:t>
            </a:r>
            <a:r>
              <a:rPr lang="en-US" dirty="0" err="1">
                <a:solidFill>
                  <a:schemeClr val="bg2">
                    <a:lumMod val="25000"/>
                  </a:schemeClr>
                </a:solidFill>
                <a:latin typeface="Garamond" panose="02020404030301010803" pitchFamily="18" charset="0"/>
              </a:rPr>
              <a:t>LwLL</a:t>
            </a:r>
            <a:endParaRPr lang="en-US" dirty="0">
              <a:solidFill>
                <a:schemeClr val="bg2">
                  <a:lumMod val="25000"/>
                </a:schemeClr>
              </a:solidFill>
              <a:latin typeface="Garamond" panose="02020404030301010803" pitchFamily="18" charset="0"/>
            </a:endParaRPr>
          </a:p>
          <a:p>
            <a:endParaRPr lang="en-US" dirty="0">
              <a:solidFill>
                <a:schemeClr val="bg2">
                  <a:lumMod val="25000"/>
                </a:schemeClr>
              </a:solidFill>
              <a:latin typeface="Garamond" panose="02020404030301010803" pitchFamily="18" charset="0"/>
            </a:endParaRPr>
          </a:p>
          <a:p>
            <a:r>
              <a:rPr lang="en-US" sz="2400" dirty="0">
                <a:solidFill>
                  <a:srgbClr val="9D1535"/>
                </a:solidFill>
                <a:latin typeface="Garamond" panose="02020404030301010803" pitchFamily="18" charset="0"/>
              </a:rPr>
              <a:t>Computing Resources</a:t>
            </a:r>
          </a:p>
          <a:p>
            <a:pPr marL="342900" indent="-342900">
              <a:buFont typeface="Arial" panose="020B0604020202020204" pitchFamily="34" charset="0"/>
              <a:buChar char="•"/>
            </a:pPr>
            <a:r>
              <a:rPr lang="en-US" dirty="0">
                <a:solidFill>
                  <a:schemeClr val="bg2">
                    <a:lumMod val="25000"/>
                  </a:schemeClr>
                </a:solidFill>
                <a:latin typeface="Garamond" panose="02020404030301010803" pitchFamily="18" charset="0"/>
              </a:rPr>
              <a:t>USC Center for Advanced Research Computing (CARC)</a:t>
            </a:r>
          </a:p>
          <a:p>
            <a:pPr marL="342900" indent="-342900">
              <a:buFont typeface="Arial" panose="020B0604020202020204" pitchFamily="34" charset="0"/>
              <a:buChar char="•"/>
            </a:pPr>
            <a:r>
              <a:rPr lang="en-US" dirty="0">
                <a:solidFill>
                  <a:schemeClr val="bg2">
                    <a:lumMod val="25000"/>
                  </a:schemeClr>
                </a:solidFill>
                <a:latin typeface="Garamond" panose="02020404030301010803" pitchFamily="18" charset="0"/>
              </a:rPr>
              <a:t>Texas Advanced Computing Center (TACC)</a:t>
            </a:r>
          </a:p>
          <a:p>
            <a:endParaRPr lang="en-US" dirty="0">
              <a:solidFill>
                <a:schemeClr val="bg2">
                  <a:lumMod val="25000"/>
                </a:schemeClr>
              </a:solidFill>
              <a:latin typeface="Garamond" panose="02020404030301010803" pitchFamily="18" charset="0"/>
            </a:endParaRPr>
          </a:p>
        </p:txBody>
      </p:sp>
    </p:spTree>
    <p:extLst>
      <p:ext uri="{BB962C8B-B14F-4D97-AF65-F5344CB8AC3E}">
        <p14:creationId xmlns:p14="http://schemas.microsoft.com/office/powerpoint/2010/main" val="2582626994"/>
      </p:ext>
    </p:extLst>
  </p:cSld>
  <p:clrMapOvr>
    <a:masterClrMapping/>
  </p:clrMapOvr>
  <mc:AlternateContent xmlns:mc="http://schemas.openxmlformats.org/markup-compatibility/2006" xmlns:p14="http://schemas.microsoft.com/office/powerpoint/2010/main">
    <mc:Choice Requires="p14">
      <p:transition spd="slow" p14:dur="2000" advTm="40986"/>
    </mc:Choice>
    <mc:Fallback xmlns="">
      <p:transition spd="slow" advTm="409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D68E5F4-76DD-4B45-8F3D-DA6D2D22B15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2594" t="3745" r="2666" b="3093"/>
          <a:stretch/>
        </p:blipFill>
        <p:spPr bwMode="auto">
          <a:xfrm>
            <a:off x="-8750" y="-2298"/>
            <a:ext cx="9146866" cy="57149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9FCA5D-7C35-2C47-900B-95D0EF3C8058}"/>
              </a:ext>
            </a:extLst>
          </p:cNvPr>
          <p:cNvSpPr>
            <a:spLocks noGrp="1"/>
          </p:cNvSpPr>
          <p:nvPr>
            <p:ph type="title"/>
          </p:nvPr>
        </p:nvSpPr>
        <p:spPr>
          <a:xfrm>
            <a:off x="1912787" y="339048"/>
            <a:ext cx="5708712" cy="820486"/>
          </a:xfrm>
        </p:spPr>
        <p:txBody>
          <a:bodyPr/>
          <a:lstStyle/>
          <a:p>
            <a:r>
              <a:rPr lang="en-US" sz="1800" dirty="0">
                <a:solidFill>
                  <a:srgbClr val="990000"/>
                </a:solidFill>
                <a:latin typeface="Garamond" panose="02020404030301010803" pitchFamily="18" charset="0"/>
              </a:rPr>
              <a:t>Part-I</a:t>
            </a:r>
            <a:br>
              <a:rPr lang="en-US" sz="2000" dirty="0">
                <a:solidFill>
                  <a:srgbClr val="990000"/>
                </a:solidFill>
                <a:latin typeface="Garamond" panose="02020404030301010803" pitchFamily="18" charset="0"/>
              </a:rPr>
            </a:br>
            <a:r>
              <a:rPr lang="en-US" sz="2400" dirty="0">
                <a:solidFill>
                  <a:srgbClr val="990000"/>
                </a:solidFill>
                <a:latin typeface="Garamond" panose="02020404030301010803" pitchFamily="18" charset="0"/>
              </a:rPr>
              <a:t>Rare Words in Training</a:t>
            </a:r>
            <a:endParaRPr lang="en-US" sz="2000" dirty="0">
              <a:solidFill>
                <a:srgbClr val="990000"/>
              </a:solidFill>
              <a:latin typeface="Garamond" panose="02020404030301010803" pitchFamily="18" charset="0"/>
            </a:endParaRPr>
          </a:p>
        </p:txBody>
      </p:sp>
      <p:sp>
        <p:nvSpPr>
          <p:cNvPr id="3" name="Footer Placeholder 2">
            <a:extLst>
              <a:ext uri="{FF2B5EF4-FFF2-40B4-BE49-F238E27FC236}">
                <a16:creationId xmlns:a16="http://schemas.microsoft.com/office/drawing/2014/main" id="{4FB2380C-BC30-BD4C-8452-CEF9AE8589FB}"/>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3ED06563-8FC7-7548-83D4-A9399C98D268}"/>
              </a:ext>
            </a:extLst>
          </p:cNvPr>
          <p:cNvSpPr>
            <a:spLocks noGrp="1"/>
          </p:cNvSpPr>
          <p:nvPr>
            <p:ph type="sldNum" sz="quarter" idx="16"/>
          </p:nvPr>
        </p:nvSpPr>
        <p:spPr>
          <a:xfrm>
            <a:off x="7899602" y="5506770"/>
            <a:ext cx="768638" cy="217373"/>
          </a:xfrm>
        </p:spPr>
        <p:txBody>
          <a:bodyPr/>
          <a:lstStyle/>
          <a:p>
            <a:fld id="{94484A00-4F00-BC41-AC64-A612D22D8354}" type="slidenum">
              <a:rPr lang="en-US" smtClean="0"/>
              <a:pPr/>
              <a:t>11</a:t>
            </a:fld>
            <a:endParaRPr lang="en-US" dirty="0"/>
          </a:p>
        </p:txBody>
      </p:sp>
      <p:sp>
        <p:nvSpPr>
          <p:cNvPr id="6" name="TextBox 5">
            <a:extLst>
              <a:ext uri="{FF2B5EF4-FFF2-40B4-BE49-F238E27FC236}">
                <a16:creationId xmlns:a16="http://schemas.microsoft.com/office/drawing/2014/main" id="{59FF7937-0EB1-A44B-99D3-874DAFF076EC}"/>
              </a:ext>
            </a:extLst>
          </p:cNvPr>
          <p:cNvSpPr txBox="1"/>
          <p:nvPr/>
        </p:nvSpPr>
        <p:spPr>
          <a:xfrm>
            <a:off x="773659" y="2099611"/>
            <a:ext cx="7510262" cy="1354217"/>
          </a:xfrm>
          <a:prstGeom prst="rect">
            <a:avLst/>
          </a:prstGeom>
          <a:noFill/>
          <a:ln>
            <a:solidFill>
              <a:schemeClr val="bg2"/>
            </a:solidFill>
          </a:ln>
        </p:spPr>
        <p:txBody>
          <a:bodyPr wrap="square" rtlCol="0">
            <a:spAutoFit/>
          </a:bodyPr>
          <a:lstStyle/>
          <a:p>
            <a:pPr algn="ctr"/>
            <a:r>
              <a:rPr lang="en-US" sz="2800" dirty="0">
                <a:solidFill>
                  <a:srgbClr val="990000"/>
                </a:solidFill>
                <a:latin typeface="Garamond" panose="02020404030301010803" pitchFamily="18" charset="0"/>
              </a:rPr>
              <a:t>Finding the Optimal Vocabulary Size for NMT</a:t>
            </a:r>
          </a:p>
          <a:p>
            <a:pPr algn="r"/>
            <a:r>
              <a:rPr lang="en-US" dirty="0">
                <a:latin typeface="Garamond" panose="02020404030301010803" pitchFamily="18" charset="0"/>
              </a:rPr>
              <a:t> </a:t>
            </a:r>
            <a:r>
              <a:rPr lang="en-US" dirty="0">
                <a:solidFill>
                  <a:srgbClr val="FF0000"/>
                </a:solidFill>
                <a:latin typeface="Garamond" panose="02020404030301010803" pitchFamily="18" charset="0"/>
              </a:rPr>
              <a:t>EMNLP Findings 2020</a:t>
            </a:r>
          </a:p>
          <a:p>
            <a:pPr algn="ctr"/>
            <a:endParaRPr lang="en-US" dirty="0">
              <a:solidFill>
                <a:srgbClr val="990000"/>
              </a:solidFill>
              <a:latin typeface="Garamond" panose="02020404030301010803" pitchFamily="18" charset="0"/>
            </a:endParaRPr>
          </a:p>
          <a:p>
            <a:pPr algn="ctr"/>
            <a:r>
              <a:rPr lang="en-US" b="1" dirty="0" err="1">
                <a:solidFill>
                  <a:schemeClr val="bg1">
                    <a:lumMod val="50000"/>
                  </a:schemeClr>
                </a:solidFill>
                <a:latin typeface="Garamond" panose="02020404030301010803" pitchFamily="18" charset="0"/>
              </a:rPr>
              <a:t>Thamme</a:t>
            </a:r>
            <a:r>
              <a:rPr lang="en-US" b="1" dirty="0">
                <a:solidFill>
                  <a:schemeClr val="bg1">
                    <a:lumMod val="50000"/>
                  </a:schemeClr>
                </a:solidFill>
                <a:latin typeface="Garamond" panose="02020404030301010803" pitchFamily="18" charset="0"/>
              </a:rPr>
              <a:t> Gowda</a:t>
            </a:r>
            <a:r>
              <a:rPr lang="en-US" dirty="0">
                <a:solidFill>
                  <a:schemeClr val="bg1">
                    <a:lumMod val="50000"/>
                  </a:schemeClr>
                </a:solidFill>
                <a:latin typeface="Garamond" panose="02020404030301010803" pitchFamily="18" charset="0"/>
              </a:rPr>
              <a:t> and Jonathan May</a:t>
            </a:r>
          </a:p>
        </p:txBody>
      </p:sp>
      <p:sp>
        <p:nvSpPr>
          <p:cNvPr id="10" name="TextBox 9">
            <a:extLst>
              <a:ext uri="{FF2B5EF4-FFF2-40B4-BE49-F238E27FC236}">
                <a16:creationId xmlns:a16="http://schemas.microsoft.com/office/drawing/2014/main" id="{855A649D-4A24-0B4E-AC7A-03196A153564}"/>
              </a:ext>
            </a:extLst>
          </p:cNvPr>
          <p:cNvSpPr txBox="1"/>
          <p:nvPr/>
        </p:nvSpPr>
        <p:spPr>
          <a:xfrm>
            <a:off x="6024686" y="4911491"/>
            <a:ext cx="2919046" cy="369332"/>
          </a:xfrm>
          <a:prstGeom prst="rect">
            <a:avLst/>
          </a:prstGeom>
          <a:noFill/>
        </p:spPr>
        <p:txBody>
          <a:bodyPr wrap="square">
            <a:spAutoFit/>
          </a:bodyPr>
          <a:lstStyle/>
          <a:p>
            <a:r>
              <a:rPr lang="en-US" b="1" dirty="0">
                <a:latin typeface="The Hand" panose="03070502030502020204" pitchFamily="66" charset="0"/>
                <a:hlinkClick r:id="rId4"/>
              </a:rPr>
              <a:t>https://aclanthology.org/2020.findings-emnlp.352/</a:t>
            </a:r>
            <a:r>
              <a:rPr lang="en-US" b="1" dirty="0">
                <a:latin typeface="The Hand" panose="03070502030502020204" pitchFamily="66" charset="0"/>
              </a:rPr>
              <a:t> </a:t>
            </a:r>
          </a:p>
        </p:txBody>
      </p:sp>
    </p:spTree>
    <p:extLst>
      <p:ext uri="{BB962C8B-B14F-4D97-AF65-F5344CB8AC3E}">
        <p14:creationId xmlns:p14="http://schemas.microsoft.com/office/powerpoint/2010/main" val="744806843"/>
      </p:ext>
    </p:extLst>
  </p:cSld>
  <p:clrMapOvr>
    <a:masterClrMapping/>
  </p:clrMapOvr>
  <mc:AlternateContent xmlns:mc="http://schemas.openxmlformats.org/markup-compatibility/2006" xmlns:p14="http://schemas.microsoft.com/office/powerpoint/2010/main">
    <mc:Choice Requires="p14">
      <p:transition spd="slow" p14:dur="2000" advTm="17772"/>
    </mc:Choice>
    <mc:Fallback xmlns="">
      <p:transition spd="slow" advTm="1777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lide Number Placeholder 265">
            <a:extLst>
              <a:ext uri="{FF2B5EF4-FFF2-40B4-BE49-F238E27FC236}">
                <a16:creationId xmlns:a16="http://schemas.microsoft.com/office/drawing/2014/main" id="{02307A0B-5666-5141-BC45-8B8550A57086}"/>
              </a:ext>
            </a:extLst>
          </p:cNvPr>
          <p:cNvSpPr>
            <a:spLocks noGrp="1"/>
          </p:cNvSpPr>
          <p:nvPr>
            <p:ph type="sldNum" sz="quarter" idx="16"/>
          </p:nvPr>
        </p:nvSpPr>
        <p:spPr/>
        <p:txBody>
          <a:bodyPr/>
          <a:lstStyle/>
          <a:p>
            <a:fld id="{94484A00-4F00-BC41-AC64-A612D22D8354}" type="slidenum">
              <a:rPr lang="en-US" smtClean="0"/>
              <a:pPr/>
              <a:t>12</a:t>
            </a:fld>
            <a:endParaRPr lang="en-US"/>
          </a:p>
        </p:txBody>
      </p:sp>
      <p:sp>
        <p:nvSpPr>
          <p:cNvPr id="265" name="Footer Placeholder 264">
            <a:extLst>
              <a:ext uri="{FF2B5EF4-FFF2-40B4-BE49-F238E27FC236}">
                <a16:creationId xmlns:a16="http://schemas.microsoft.com/office/drawing/2014/main" id="{672E6445-9223-2940-AAD6-C1DC775264AF}"/>
              </a:ext>
            </a:extLst>
          </p:cNvPr>
          <p:cNvSpPr>
            <a:spLocks noGrp="1"/>
          </p:cNvSpPr>
          <p:nvPr>
            <p:ph type="ftr" sz="quarter" idx="15"/>
          </p:nvPr>
        </p:nvSpPr>
        <p:spPr/>
        <p:txBody>
          <a:bodyPr/>
          <a:lstStyle/>
          <a:p>
            <a:r>
              <a:rPr lang="en-US"/>
              <a:t>TG's Dissertation Proposal</a:t>
            </a:r>
          </a:p>
        </p:txBody>
      </p:sp>
      <p:sp>
        <p:nvSpPr>
          <p:cNvPr id="2" name="Title 1">
            <a:extLst>
              <a:ext uri="{FF2B5EF4-FFF2-40B4-BE49-F238E27FC236}">
                <a16:creationId xmlns:a16="http://schemas.microsoft.com/office/drawing/2014/main" id="{E86A5E0B-1280-0E46-A00B-E9591E0A5C1F}"/>
              </a:ext>
            </a:extLst>
          </p:cNvPr>
          <p:cNvSpPr>
            <a:spLocks noGrp="1"/>
          </p:cNvSpPr>
          <p:nvPr>
            <p:ph type="title"/>
          </p:nvPr>
        </p:nvSpPr>
        <p:spPr>
          <a:xfrm>
            <a:off x="133684" y="137159"/>
            <a:ext cx="2379579" cy="1402437"/>
          </a:xfrm>
        </p:spPr>
        <p:txBody>
          <a:bodyPr/>
          <a:lstStyle/>
          <a:p>
            <a:pPr algn="l"/>
            <a:r>
              <a:rPr lang="en-US">
                <a:latin typeface="Garamond" panose="02020404030301010803" pitchFamily="18" charset="0"/>
              </a:rPr>
              <a:t>Neural Machine Translation</a:t>
            </a:r>
          </a:p>
        </p:txBody>
      </p:sp>
      <p:grpSp>
        <p:nvGrpSpPr>
          <p:cNvPr id="19" name="Group 18">
            <a:extLst>
              <a:ext uri="{FF2B5EF4-FFF2-40B4-BE49-F238E27FC236}">
                <a16:creationId xmlns:a16="http://schemas.microsoft.com/office/drawing/2014/main" id="{DA5158DD-2AF2-304F-991C-9C0181DF9B3E}"/>
              </a:ext>
            </a:extLst>
          </p:cNvPr>
          <p:cNvGrpSpPr/>
          <p:nvPr/>
        </p:nvGrpSpPr>
        <p:grpSpPr>
          <a:xfrm>
            <a:off x="3340218" y="3385813"/>
            <a:ext cx="1922373" cy="590642"/>
            <a:chOff x="2459566" y="2997737"/>
            <a:chExt cx="1922373" cy="590642"/>
          </a:xfrm>
        </p:grpSpPr>
        <p:sp>
          <p:nvSpPr>
            <p:cNvPr id="136" name="Alternate Process 135">
              <a:extLst>
                <a:ext uri="{FF2B5EF4-FFF2-40B4-BE49-F238E27FC236}">
                  <a16:creationId xmlns:a16="http://schemas.microsoft.com/office/drawing/2014/main" id="{204F63FA-9BAB-3B41-AC18-1697E94393B3}"/>
                </a:ext>
              </a:extLst>
            </p:cNvPr>
            <p:cNvSpPr/>
            <p:nvPr/>
          </p:nvSpPr>
          <p:spPr>
            <a:xfrm>
              <a:off x="2459566" y="2997737"/>
              <a:ext cx="1858175" cy="550944"/>
            </a:xfrm>
            <a:prstGeom prst="flowChartAlternateProcess">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p:sp>
          <p:nvSpPr>
            <p:cNvPr id="135" name="Alternate Process 134">
              <a:extLst>
                <a:ext uri="{FF2B5EF4-FFF2-40B4-BE49-F238E27FC236}">
                  <a16:creationId xmlns:a16="http://schemas.microsoft.com/office/drawing/2014/main" id="{F30564F1-9ADC-B242-A63B-0A9DF09D1B5F}"/>
                </a:ext>
              </a:extLst>
            </p:cNvPr>
            <p:cNvSpPr/>
            <p:nvPr/>
          </p:nvSpPr>
          <p:spPr>
            <a:xfrm>
              <a:off x="2523764" y="3048021"/>
              <a:ext cx="1858175" cy="540358"/>
            </a:xfrm>
            <a:prstGeom prst="flowChartAlternateProcess">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p:gr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17604F9-FAC5-A74B-8C5B-4FB3A5D584B8}"/>
                  </a:ext>
                </a:extLst>
              </p:cNvPr>
              <p:cNvSpPr txBox="1"/>
              <p:nvPr/>
            </p:nvSpPr>
            <p:spPr>
              <a:xfrm>
                <a:off x="2295434" y="137158"/>
                <a:ext cx="6777386" cy="1477328"/>
              </a:xfrm>
              <a:prstGeom prst="rect">
                <a:avLst/>
              </a:prstGeom>
              <a:noFill/>
            </p:spPr>
            <p:txBody>
              <a:bodyPr wrap="square" rtlCol="0">
                <a:noAutofit/>
              </a:bodyPr>
              <a:lstStyle/>
              <a:p>
                <a:pPr marL="342900" indent="-342900">
                  <a:buFont typeface="System Font Regular"/>
                  <a:buChar char="‣"/>
                </a:pPr>
                <a:r>
                  <a:rPr lang="en-US">
                    <a:latin typeface="Garamond" panose="02020404030301010803" pitchFamily="18" charset="0"/>
                  </a:rPr>
                  <a:t>NMT,  </a:t>
                </a:r>
                <a14:m>
                  <m:oMath xmlns:m="http://schemas.openxmlformats.org/officeDocument/2006/math">
                    <m:r>
                      <m:rPr>
                        <m:sty m:val="p"/>
                      </m:rPr>
                      <a:rPr lang="en-US" i="0">
                        <a:latin typeface="Cambria Math" panose="02040503050406030204" pitchFamily="18" charset="0"/>
                        <a:ea typeface="Cambria Math" panose="02040503050406030204" pitchFamily="18" charset="0"/>
                        <a:cs typeface="XITS Math" panose="02000503000000000000" pitchFamily="2" charset="0"/>
                      </a:rPr>
                      <m:t>f</m:t>
                    </m:r>
                    <m:r>
                      <a:rPr lang="en-US" i="0">
                        <a:latin typeface="Cambria Math" panose="02040503050406030204" pitchFamily="18" charset="0"/>
                        <a:ea typeface="Cambria Math" panose="02040503050406030204" pitchFamily="18" charset="0"/>
                        <a:cs typeface="XITS Math" panose="02000503000000000000" pitchFamily="2" charset="0"/>
                      </a:rPr>
                      <m:t>: (</m:t>
                    </m:r>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i="0">
                            <a:latin typeface="Cambria Math" panose="02040503050406030204" pitchFamily="18" charset="0"/>
                            <a:ea typeface="Cambria Math" panose="02040503050406030204" pitchFamily="18" charset="0"/>
                            <a:cs typeface="XITS Math" panose="02000503000000000000" pitchFamily="2" charset="0"/>
                          </a:rPr>
                          <m:t>x</m:t>
                        </m:r>
                      </m:e>
                      <m:sub>
                        <m:r>
                          <a:rPr lang="en-US" i="0">
                            <a:latin typeface="Cambria Math" panose="02040503050406030204" pitchFamily="18" charset="0"/>
                            <a:ea typeface="Cambria Math" panose="02040503050406030204" pitchFamily="18" charset="0"/>
                            <a:cs typeface="XITS Math" panose="02000503000000000000" pitchFamily="2" charset="0"/>
                          </a:rPr>
                          <m:t>1</m:t>
                        </m:r>
                      </m:sub>
                    </m:sSub>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i="0">
                            <a:latin typeface="Cambria Math" panose="02040503050406030204" pitchFamily="18" charset="0"/>
                            <a:ea typeface="Cambria Math" panose="02040503050406030204" pitchFamily="18" charset="0"/>
                            <a:cs typeface="XITS Math" panose="02000503000000000000" pitchFamily="2" charset="0"/>
                          </a:rPr>
                          <m:t>x</m:t>
                        </m:r>
                      </m:e>
                      <m:sub>
                        <m:r>
                          <a:rPr lang="en-US" i="0">
                            <a:latin typeface="Cambria Math" panose="02040503050406030204" pitchFamily="18" charset="0"/>
                            <a:ea typeface="Cambria Math" panose="02040503050406030204" pitchFamily="18" charset="0"/>
                            <a:cs typeface="XITS Math" panose="02000503000000000000" pitchFamily="2" charset="0"/>
                          </a:rPr>
                          <m:t>2</m:t>
                        </m:r>
                      </m:sub>
                    </m:sSub>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i="0">
                            <a:latin typeface="Cambria Math" panose="02040503050406030204" pitchFamily="18" charset="0"/>
                            <a:ea typeface="Cambria Math" panose="02040503050406030204" pitchFamily="18" charset="0"/>
                            <a:cs typeface="XITS Math" panose="02000503000000000000" pitchFamily="2" charset="0"/>
                          </a:rPr>
                          <m:t>x</m:t>
                        </m:r>
                      </m:e>
                      <m:sub>
                        <m:r>
                          <a:rPr lang="en-US" i="0">
                            <a:latin typeface="Cambria Math" panose="02040503050406030204" pitchFamily="18" charset="0"/>
                            <a:ea typeface="Cambria Math" panose="02040503050406030204" pitchFamily="18" charset="0"/>
                            <a:cs typeface="XITS Math" panose="02000503000000000000" pitchFamily="2" charset="0"/>
                          </a:rPr>
                          <m:t>3</m:t>
                        </m:r>
                      </m:sub>
                    </m:sSub>
                    <m:r>
                      <a:rPr lang="en-US" i="0">
                        <a:latin typeface="Cambria Math" panose="02040503050406030204" pitchFamily="18" charset="0"/>
                        <a:ea typeface="Cambria Math" panose="02040503050406030204" pitchFamily="18" charset="0"/>
                        <a:cs typeface="XITS Math" panose="02000503000000000000" pitchFamily="2" charset="0"/>
                      </a:rPr>
                      <m:t>…</m:t>
                    </m:r>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i="0">
                            <a:latin typeface="Cambria Math" panose="02040503050406030204" pitchFamily="18" charset="0"/>
                            <a:ea typeface="Cambria Math" panose="02040503050406030204" pitchFamily="18" charset="0"/>
                            <a:cs typeface="XITS Math" panose="02000503000000000000" pitchFamily="2" charset="0"/>
                          </a:rPr>
                          <m:t>x</m:t>
                        </m:r>
                      </m:e>
                      <m:sub>
                        <m:r>
                          <m:rPr>
                            <m:sty m:val="p"/>
                          </m:rPr>
                          <a:rPr lang="en-US" i="0">
                            <a:latin typeface="Cambria Math" panose="02040503050406030204" pitchFamily="18" charset="0"/>
                            <a:ea typeface="Cambria Math" panose="02040503050406030204" pitchFamily="18" charset="0"/>
                            <a:cs typeface="XITS Math" panose="02000503000000000000" pitchFamily="2" charset="0"/>
                          </a:rPr>
                          <m:t>m</m:t>
                        </m:r>
                      </m:sub>
                    </m:sSub>
                    <m:r>
                      <a:rPr lang="en-US" i="0">
                        <a:latin typeface="Cambria Math" panose="02040503050406030204" pitchFamily="18" charset="0"/>
                        <a:ea typeface="Cambria Math" panose="02040503050406030204" pitchFamily="18" charset="0"/>
                        <a:cs typeface="XITS Math" panose="02000503000000000000" pitchFamily="2" charset="0"/>
                      </a:rPr>
                      <m:t>)→</m:t>
                    </m:r>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a:rPr lang="en-US" i="0">
                            <a:latin typeface="Cambria Math" panose="02040503050406030204" pitchFamily="18" charset="0"/>
                            <a:ea typeface="Cambria Math" panose="02040503050406030204" pitchFamily="18" charset="0"/>
                            <a:cs typeface="XITS Math" panose="02000503000000000000" pitchFamily="2" charset="0"/>
                          </a:rPr>
                          <m:t>(</m:t>
                        </m:r>
                        <m:r>
                          <m:rPr>
                            <m:sty m:val="p"/>
                          </m:rPr>
                          <a:rPr lang="en-US" i="0">
                            <a:latin typeface="Cambria Math" panose="02040503050406030204" pitchFamily="18" charset="0"/>
                            <a:ea typeface="Cambria Math" panose="02040503050406030204" pitchFamily="18" charset="0"/>
                            <a:cs typeface="XITS Math" panose="02000503000000000000" pitchFamily="2" charset="0"/>
                          </a:rPr>
                          <m:t>y</m:t>
                        </m:r>
                      </m:e>
                      <m:sub>
                        <m:r>
                          <a:rPr lang="en-US" i="0">
                            <a:latin typeface="Cambria Math" panose="02040503050406030204" pitchFamily="18" charset="0"/>
                            <a:ea typeface="Cambria Math" panose="02040503050406030204" pitchFamily="18" charset="0"/>
                            <a:cs typeface="XITS Math" panose="02000503000000000000" pitchFamily="2" charset="0"/>
                          </a:rPr>
                          <m:t>1</m:t>
                        </m:r>
                      </m:sub>
                    </m:sSub>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i="0">
                            <a:latin typeface="Cambria Math" panose="02040503050406030204" pitchFamily="18" charset="0"/>
                            <a:ea typeface="Cambria Math" panose="02040503050406030204" pitchFamily="18" charset="0"/>
                            <a:cs typeface="XITS Math" panose="02000503000000000000" pitchFamily="2" charset="0"/>
                          </a:rPr>
                          <m:t>y</m:t>
                        </m:r>
                      </m:e>
                      <m:sub>
                        <m:r>
                          <a:rPr lang="en-US" i="0">
                            <a:latin typeface="Cambria Math" panose="02040503050406030204" pitchFamily="18" charset="0"/>
                            <a:ea typeface="Cambria Math" panose="02040503050406030204" pitchFamily="18" charset="0"/>
                            <a:cs typeface="XITS Math" panose="02000503000000000000" pitchFamily="2" charset="0"/>
                          </a:rPr>
                          <m:t>2</m:t>
                        </m:r>
                      </m:sub>
                    </m:sSub>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i="0">
                            <a:latin typeface="Cambria Math" panose="02040503050406030204" pitchFamily="18" charset="0"/>
                            <a:ea typeface="Cambria Math" panose="02040503050406030204" pitchFamily="18" charset="0"/>
                            <a:cs typeface="XITS Math" panose="02000503000000000000" pitchFamily="2" charset="0"/>
                          </a:rPr>
                          <m:t>y</m:t>
                        </m:r>
                      </m:e>
                      <m:sub>
                        <m:r>
                          <a:rPr lang="en-US" i="0">
                            <a:latin typeface="Cambria Math" panose="02040503050406030204" pitchFamily="18" charset="0"/>
                            <a:ea typeface="Cambria Math" panose="02040503050406030204" pitchFamily="18" charset="0"/>
                            <a:cs typeface="XITS Math" panose="02000503000000000000" pitchFamily="2" charset="0"/>
                          </a:rPr>
                          <m:t>3</m:t>
                        </m:r>
                      </m:sub>
                    </m:sSub>
                    <m:r>
                      <a:rPr lang="en-US" i="0">
                        <a:latin typeface="Cambria Math" panose="02040503050406030204" pitchFamily="18" charset="0"/>
                        <a:ea typeface="Cambria Math" panose="02040503050406030204" pitchFamily="18" charset="0"/>
                        <a:cs typeface="XITS Math" panose="02000503000000000000" pitchFamily="2" charset="0"/>
                      </a:rPr>
                      <m:t>…</m:t>
                    </m:r>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i="0">
                            <a:latin typeface="Cambria Math" panose="02040503050406030204" pitchFamily="18" charset="0"/>
                            <a:ea typeface="Cambria Math" panose="02040503050406030204" pitchFamily="18" charset="0"/>
                            <a:cs typeface="XITS Math" panose="02000503000000000000" pitchFamily="2" charset="0"/>
                          </a:rPr>
                          <m:t>y</m:t>
                        </m:r>
                      </m:e>
                      <m:sub>
                        <m:r>
                          <m:rPr>
                            <m:sty m:val="p"/>
                          </m:rPr>
                          <a:rPr lang="en-US" i="0">
                            <a:latin typeface="Cambria Math" panose="02040503050406030204" pitchFamily="18" charset="0"/>
                            <a:ea typeface="Cambria Math" panose="02040503050406030204" pitchFamily="18" charset="0"/>
                            <a:cs typeface="XITS Math" panose="02000503000000000000" pitchFamily="2" charset="0"/>
                          </a:rPr>
                          <m:t>n</m:t>
                        </m:r>
                      </m:sub>
                    </m:sSub>
                    <m:r>
                      <a:rPr lang="en-US" i="0">
                        <a:latin typeface="Cambria Math" panose="02040503050406030204" pitchFamily="18" charset="0"/>
                        <a:ea typeface="Cambria Math" panose="02040503050406030204" pitchFamily="18" charset="0"/>
                        <a:cs typeface="XITS Math" panose="02000503000000000000" pitchFamily="2" charset="0"/>
                      </a:rPr>
                      <m:t>)</m:t>
                    </m:r>
                  </m:oMath>
                </a14:m>
                <a:endParaRPr lang="en-US">
                  <a:latin typeface="Cambria Math" panose="02040503050406030204" pitchFamily="18" charset="0"/>
                  <a:ea typeface="Cambria Math" panose="02040503050406030204" pitchFamily="18" charset="0"/>
                  <a:cs typeface="XITS Math" panose="02000503000000000000" pitchFamily="2" charset="0"/>
                </a:endParaRPr>
              </a:p>
              <a:p>
                <a:pPr marL="342900" indent="-342900">
                  <a:buFont typeface="System Font Regular"/>
                  <a:buChar char="‣"/>
                </a:pPr>
                <a14:m>
                  <m:oMath xmlns:m="http://schemas.openxmlformats.org/officeDocument/2006/math">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i="0">
                            <a:latin typeface="Cambria Math" panose="02040503050406030204" pitchFamily="18" charset="0"/>
                            <a:ea typeface="Cambria Math" panose="02040503050406030204" pitchFamily="18" charset="0"/>
                            <a:cs typeface="XITS Math" panose="02000503000000000000" pitchFamily="2" charset="0"/>
                          </a:rPr>
                          <m:t>y</m:t>
                        </m:r>
                      </m:e>
                      <m:sub>
                        <m:r>
                          <a:rPr lang="en-US" i="0">
                            <a:latin typeface="Cambria Math" panose="02040503050406030204" pitchFamily="18" charset="0"/>
                            <a:ea typeface="Cambria Math" panose="02040503050406030204" pitchFamily="18" charset="0"/>
                            <a:cs typeface="XITS Math" panose="02000503000000000000" pitchFamily="2" charset="0"/>
                          </a:rPr>
                          <m:t>1:</m:t>
                        </m:r>
                        <m:r>
                          <m:rPr>
                            <m:sty m:val="p"/>
                          </m:rPr>
                          <a:rPr lang="en-US" i="0">
                            <a:latin typeface="Cambria Math" panose="02040503050406030204" pitchFamily="18" charset="0"/>
                            <a:ea typeface="Cambria Math" panose="02040503050406030204" pitchFamily="18" charset="0"/>
                            <a:cs typeface="XITS Math" panose="02000503000000000000" pitchFamily="2" charset="0"/>
                          </a:rPr>
                          <m:t>n</m:t>
                        </m:r>
                      </m:sub>
                    </m:sSub>
                    <m:r>
                      <a:rPr lang="en-US" i="0">
                        <a:latin typeface="Cambria Math" panose="02040503050406030204" pitchFamily="18" charset="0"/>
                        <a:ea typeface="Cambria Math" panose="02040503050406030204" pitchFamily="18" charset="0"/>
                        <a:cs typeface="XITS Math" panose="02000503000000000000" pitchFamily="2" charset="0"/>
                      </a:rPr>
                      <m:t> </m:t>
                    </m:r>
                  </m:oMath>
                </a14:m>
                <a:r>
                  <a:rPr lang="en-US">
                    <a:latin typeface="Cambria Math" panose="02040503050406030204" pitchFamily="18" charset="0"/>
                    <a:ea typeface="Cambria Math" panose="02040503050406030204" pitchFamily="18" charset="0"/>
                    <a:cs typeface="XITS Math" panose="02000503000000000000" pitchFamily="2" charset="0"/>
                  </a:rPr>
                  <a:t>= Decoder(Encoder(</a:t>
                </a:r>
                <a14:m>
                  <m:oMath xmlns:m="http://schemas.openxmlformats.org/officeDocument/2006/math">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a:rPr lang="en-US" i="0">
                            <a:latin typeface="Cambria Math" panose="02040503050406030204" pitchFamily="18" charset="0"/>
                            <a:ea typeface="Cambria Math" panose="02040503050406030204" pitchFamily="18" charset="0"/>
                            <a:cs typeface="XITS Math" panose="02000503000000000000" pitchFamily="2" charset="0"/>
                          </a:rPr>
                          <m:t> </m:t>
                        </m:r>
                        <m:r>
                          <m:rPr>
                            <m:sty m:val="p"/>
                          </m:rPr>
                          <a:rPr lang="en-US" i="0">
                            <a:latin typeface="Cambria Math" panose="02040503050406030204" pitchFamily="18" charset="0"/>
                            <a:ea typeface="Cambria Math" panose="02040503050406030204" pitchFamily="18" charset="0"/>
                            <a:cs typeface="XITS Math" panose="02000503000000000000" pitchFamily="2" charset="0"/>
                          </a:rPr>
                          <m:t>x</m:t>
                        </m:r>
                      </m:e>
                      <m:sub>
                        <m:r>
                          <a:rPr lang="en-US" i="0">
                            <a:latin typeface="Cambria Math" panose="02040503050406030204" pitchFamily="18" charset="0"/>
                            <a:ea typeface="Cambria Math" panose="02040503050406030204" pitchFamily="18" charset="0"/>
                            <a:cs typeface="XITS Math" panose="02000503000000000000" pitchFamily="2" charset="0"/>
                          </a:rPr>
                          <m:t>1:</m:t>
                        </m:r>
                        <m:r>
                          <m:rPr>
                            <m:sty m:val="p"/>
                          </m:rPr>
                          <a:rPr lang="en-US" i="0">
                            <a:latin typeface="Cambria Math" panose="02040503050406030204" pitchFamily="18" charset="0"/>
                            <a:ea typeface="Cambria Math" panose="02040503050406030204" pitchFamily="18" charset="0"/>
                            <a:cs typeface="XITS Math" panose="02000503000000000000" pitchFamily="2" charset="0"/>
                          </a:rPr>
                          <m:t>m</m:t>
                        </m:r>
                      </m:sub>
                    </m:sSub>
                  </m:oMath>
                </a14:m>
                <a:r>
                  <a:rPr lang="en-US">
                    <a:latin typeface="Cambria Math" panose="02040503050406030204" pitchFamily="18" charset="0"/>
                    <a:ea typeface="Cambria Math" panose="02040503050406030204" pitchFamily="18" charset="0"/>
                    <a:cs typeface="XITS Math" panose="02000503000000000000" pitchFamily="2" charset="0"/>
                  </a:rPr>
                  <a:t>)) </a:t>
                </a:r>
              </a:p>
              <a:p>
                <a:pPr marL="342900" indent="-342900">
                  <a:buFont typeface="System Font Regular"/>
                  <a:buChar char="‣"/>
                </a:pPr>
                <a:r>
                  <a:rPr lang="en-US">
                    <a:latin typeface="Garamond" panose="02020404030301010803" pitchFamily="18" charset="0"/>
                  </a:rPr>
                  <a:t>Maximize </a:t>
                </a:r>
                <a14:m>
                  <m:oMath xmlns:m="http://schemas.openxmlformats.org/officeDocument/2006/math">
                    <m:r>
                      <m:rPr>
                        <m:sty m:val="p"/>
                      </m:rPr>
                      <a:rPr lang="en-US" i="0">
                        <a:latin typeface="Cambria Math" panose="02040503050406030204" pitchFamily="18" charset="0"/>
                        <a:ea typeface="Cambria Math" panose="02040503050406030204" pitchFamily="18" charset="0"/>
                        <a:cs typeface="XITS Math" panose="02000503000000000000" pitchFamily="2" charset="0"/>
                      </a:rPr>
                      <m:t>P</m:t>
                    </m:r>
                    <m:r>
                      <a:rPr lang="en-US" b="0" i="1" smtClean="0">
                        <a:latin typeface="Cambria Math" panose="02040503050406030204" pitchFamily="18" charset="0"/>
                        <a:ea typeface="Cambria Math" panose="02040503050406030204" pitchFamily="18" charset="0"/>
                        <a:cs typeface="XITS Math" panose="02000503000000000000" pitchFamily="2" charset="0"/>
                      </a:rPr>
                      <m:t>(</m:t>
                    </m:r>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sSub>
                          <m:sSubPr>
                            <m:ctrlPr>
                              <a:rPr lang="en-US" b="0" i="1" smtClean="0">
                                <a:latin typeface="Cambria Math" panose="02040503050406030204" pitchFamily="18" charset="0"/>
                                <a:ea typeface="Cambria Math" panose="02040503050406030204" pitchFamily="18" charset="0"/>
                                <a:cs typeface="XITS Math" panose="02000503000000000000" pitchFamily="2" charset="0"/>
                              </a:rPr>
                            </m:ctrlPr>
                          </m:sSubPr>
                          <m:e>
                            <m:r>
                              <a:rPr lang="en-US" b="0" i="1" smtClean="0">
                                <a:latin typeface="Cambria Math" panose="02040503050406030204" pitchFamily="18" charset="0"/>
                                <a:ea typeface="Cambria Math" panose="02040503050406030204" pitchFamily="18" charset="0"/>
                                <a:cs typeface="XITS Math" panose="02000503000000000000" pitchFamily="2" charset="0"/>
                              </a:rPr>
                              <m:t>𝑦</m:t>
                            </m:r>
                          </m:e>
                          <m:sub>
                            <m:r>
                              <a:rPr lang="en-US" b="0" i="1" smtClean="0">
                                <a:latin typeface="Cambria Math" panose="02040503050406030204" pitchFamily="18" charset="0"/>
                                <a:ea typeface="Cambria Math" panose="02040503050406030204" pitchFamily="18" charset="0"/>
                                <a:cs typeface="XITS Math" panose="02000503000000000000" pitchFamily="2" charset="0"/>
                              </a:rPr>
                              <m:t>1:</m:t>
                            </m:r>
                            <m:r>
                              <a:rPr lang="en-US" b="0" i="1" smtClean="0">
                                <a:latin typeface="Cambria Math" panose="02040503050406030204" pitchFamily="18" charset="0"/>
                                <a:ea typeface="Cambria Math" panose="02040503050406030204" pitchFamily="18" charset="0"/>
                                <a:cs typeface="XITS Math" panose="02000503000000000000" pitchFamily="2" charset="0"/>
                              </a:rPr>
                              <m:t>𝑚</m:t>
                            </m:r>
                          </m:sub>
                        </m:sSub>
                        <m:r>
                          <a:rPr lang="en-US" b="0" i="1" smtClean="0">
                            <a:latin typeface="Cambria Math" panose="02040503050406030204" pitchFamily="18" charset="0"/>
                            <a:ea typeface="Cambria Math" panose="02040503050406030204" pitchFamily="18" charset="0"/>
                            <a:cs typeface="XITS Math" panose="02000503000000000000" pitchFamily="2" charset="0"/>
                          </a:rPr>
                          <m:t>|</m:t>
                        </m:r>
                        <m:r>
                          <a:rPr lang="en-US" b="0" i="0" smtClean="0">
                            <a:latin typeface="Cambria Math" panose="02040503050406030204" pitchFamily="18" charset="0"/>
                            <a:ea typeface="Cambria Math" panose="02040503050406030204" pitchFamily="18" charset="0"/>
                            <a:cs typeface="XITS Math" panose="02000503000000000000" pitchFamily="2" charset="0"/>
                          </a:rPr>
                          <m:t> </m:t>
                        </m:r>
                        <m:r>
                          <m:rPr>
                            <m:sty m:val="p"/>
                          </m:rPr>
                          <a:rPr lang="en-US" i="0">
                            <a:latin typeface="Cambria Math" panose="02040503050406030204" pitchFamily="18" charset="0"/>
                            <a:ea typeface="Cambria Math" panose="02040503050406030204" pitchFamily="18" charset="0"/>
                            <a:cs typeface="XITS Math" panose="02000503000000000000" pitchFamily="2" charset="0"/>
                          </a:rPr>
                          <m:t>x</m:t>
                        </m:r>
                      </m:e>
                      <m:sub>
                        <m:r>
                          <a:rPr lang="en-US" i="0">
                            <a:latin typeface="Cambria Math" panose="02040503050406030204" pitchFamily="18" charset="0"/>
                            <a:ea typeface="Cambria Math" panose="02040503050406030204" pitchFamily="18" charset="0"/>
                            <a:cs typeface="XITS Math" panose="02000503000000000000" pitchFamily="2" charset="0"/>
                          </a:rPr>
                          <m:t>1:</m:t>
                        </m:r>
                        <m:r>
                          <m:rPr>
                            <m:sty m:val="p"/>
                          </m:rPr>
                          <a:rPr lang="en-US" i="0">
                            <a:latin typeface="Cambria Math" panose="02040503050406030204" pitchFamily="18" charset="0"/>
                            <a:ea typeface="Cambria Math" panose="02040503050406030204" pitchFamily="18" charset="0"/>
                            <a:cs typeface="XITS Math" panose="02000503000000000000" pitchFamily="2" charset="0"/>
                          </a:rPr>
                          <m:t>m</m:t>
                        </m:r>
                      </m:sub>
                    </m:sSub>
                    <m:r>
                      <a:rPr lang="en-US" i="0">
                        <a:latin typeface="Cambria Math" panose="02040503050406030204" pitchFamily="18" charset="0"/>
                        <a:ea typeface="Cambria Math" panose="02040503050406030204" pitchFamily="18" charset="0"/>
                        <a:cs typeface="XITS Math" panose="02000503000000000000" pitchFamily="2" charset="0"/>
                      </a:rPr>
                      <m:t>)</m:t>
                    </m:r>
                  </m:oMath>
                </a14:m>
                <a:r>
                  <a:rPr lang="en-US">
                    <a:latin typeface="Cambria Math" panose="02040503050406030204" pitchFamily="18" charset="0"/>
                    <a:ea typeface="Cambria Math" panose="02040503050406030204" pitchFamily="18" charset="0"/>
                    <a:cs typeface="XITS Math" panose="02000503000000000000" pitchFamily="2" charset="0"/>
                  </a:rPr>
                  <a:t>  </a:t>
                </a:r>
                <a:r>
                  <a:rPr lang="en-US">
                    <a:latin typeface="Garamond" panose="02020404030301010803" pitchFamily="18" charset="0"/>
                    <a:sym typeface="Wingdings" pitchFamily="2" charset="2"/>
                  </a:rPr>
                  <a:t>⇨  </a:t>
                </a:r>
                <a:r>
                  <a:rPr lang="en-US">
                    <a:latin typeface="Garamond" panose="02020404030301010803" pitchFamily="18" charset="0"/>
                  </a:rPr>
                  <a:t>Maximize </a:t>
                </a:r>
                <a14:m>
                  <m:oMath xmlns:m="http://schemas.openxmlformats.org/officeDocument/2006/math">
                    <m:nary>
                      <m:naryPr>
                        <m:chr m:val="∏"/>
                        <m:ctrlPr>
                          <a:rPr lang="en-US" i="1">
                            <a:latin typeface="Cambria Math" panose="02040503050406030204" pitchFamily="18" charset="0"/>
                            <a:ea typeface="Cambria Math" panose="02040503050406030204" pitchFamily="18" charset="0"/>
                            <a:cs typeface="XITS Math" panose="02000503000000000000" pitchFamily="2" charset="0"/>
                          </a:rPr>
                        </m:ctrlPr>
                      </m:naryPr>
                      <m:sub>
                        <m:r>
                          <m:rPr>
                            <m:sty m:val="p"/>
                            <m:brk m:alnAt="23"/>
                          </m:rPr>
                          <a:rPr lang="en-US" b="0" i="0">
                            <a:latin typeface="Cambria Math" panose="02040503050406030204" pitchFamily="18" charset="0"/>
                            <a:ea typeface="Cambria Math" panose="02040503050406030204" pitchFamily="18" charset="0"/>
                            <a:cs typeface="XITS Math" panose="02000503000000000000" pitchFamily="2" charset="0"/>
                          </a:rPr>
                          <m:t>t</m:t>
                        </m:r>
                        <m:r>
                          <a:rPr lang="en-US" b="0" i="0">
                            <a:latin typeface="Cambria Math" panose="02040503050406030204" pitchFamily="18" charset="0"/>
                            <a:ea typeface="Cambria Math" panose="02040503050406030204" pitchFamily="18" charset="0"/>
                            <a:cs typeface="XITS Math" panose="02000503000000000000" pitchFamily="2" charset="0"/>
                          </a:rPr>
                          <m:t>=1</m:t>
                        </m:r>
                      </m:sub>
                      <m:sup>
                        <m:r>
                          <m:rPr>
                            <m:sty m:val="p"/>
                          </m:rPr>
                          <a:rPr lang="en-US" b="0" i="0">
                            <a:latin typeface="Cambria Math" panose="02040503050406030204" pitchFamily="18" charset="0"/>
                            <a:ea typeface="Cambria Math" panose="02040503050406030204" pitchFamily="18" charset="0"/>
                            <a:cs typeface="XITS Math" panose="02000503000000000000" pitchFamily="2" charset="0"/>
                          </a:rPr>
                          <m:t>n</m:t>
                        </m:r>
                      </m:sup>
                      <m:e>
                        <m:r>
                          <m:rPr>
                            <m:sty m:val="p"/>
                          </m:rPr>
                          <a:rPr lang="en-US" b="0" i="0">
                            <a:latin typeface="Cambria Math" panose="02040503050406030204" pitchFamily="18" charset="0"/>
                            <a:ea typeface="Cambria Math" panose="02040503050406030204" pitchFamily="18" charset="0"/>
                            <a:cs typeface="XITS Math" panose="02000503000000000000" pitchFamily="2" charset="0"/>
                          </a:rPr>
                          <m:t>P</m:t>
                        </m:r>
                        <m:d>
                          <m:dPr>
                            <m:endChr m:val="|"/>
                            <m:ctrlPr>
                              <a:rPr lang="en-US" i="1">
                                <a:latin typeface="Cambria Math" panose="02040503050406030204" pitchFamily="18" charset="0"/>
                                <a:ea typeface="Cambria Math" panose="02040503050406030204" pitchFamily="18" charset="0"/>
                                <a:cs typeface="XITS Math" panose="02000503000000000000" pitchFamily="2" charset="0"/>
                              </a:rPr>
                            </m:ctrlPr>
                          </m:dPr>
                          <m:e>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b="0" i="0">
                                    <a:latin typeface="Cambria Math" panose="02040503050406030204" pitchFamily="18" charset="0"/>
                                    <a:ea typeface="Cambria Math" panose="02040503050406030204" pitchFamily="18" charset="0"/>
                                    <a:cs typeface="XITS Math" panose="02000503000000000000" pitchFamily="2" charset="0"/>
                                  </a:rPr>
                                  <m:t>y</m:t>
                                </m:r>
                              </m:e>
                              <m:sub>
                                <m:r>
                                  <m:rPr>
                                    <m:sty m:val="p"/>
                                  </m:rPr>
                                  <a:rPr lang="en-US" b="0" i="0">
                                    <a:latin typeface="Cambria Math" panose="02040503050406030204" pitchFamily="18" charset="0"/>
                                    <a:ea typeface="Cambria Math" panose="02040503050406030204" pitchFamily="18" charset="0"/>
                                    <a:cs typeface="XITS Math" panose="02000503000000000000" pitchFamily="2" charset="0"/>
                                  </a:rPr>
                                  <m:t>t</m:t>
                                </m:r>
                              </m:sub>
                            </m:sSub>
                            <m:r>
                              <a:rPr lang="en-US" b="0" i="0">
                                <a:latin typeface="Cambria Math" panose="02040503050406030204" pitchFamily="18" charset="0"/>
                                <a:ea typeface="Cambria Math" panose="02040503050406030204" pitchFamily="18" charset="0"/>
                                <a:cs typeface="XITS Math" panose="02000503000000000000" pitchFamily="2" charset="0"/>
                              </a:rPr>
                              <m:t> </m:t>
                            </m:r>
                          </m:e>
                        </m:d>
                        <m:r>
                          <a:rPr lang="en-US" b="0" i="0">
                            <a:latin typeface="Cambria Math" panose="02040503050406030204" pitchFamily="18" charset="0"/>
                            <a:ea typeface="Cambria Math" panose="02040503050406030204" pitchFamily="18" charset="0"/>
                            <a:cs typeface="XITS Math" panose="02000503000000000000" pitchFamily="2" charset="0"/>
                          </a:rPr>
                          <m:t> </m:t>
                        </m:r>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b="0" i="0">
                                <a:latin typeface="Cambria Math" panose="02040503050406030204" pitchFamily="18" charset="0"/>
                                <a:ea typeface="Cambria Math" panose="02040503050406030204" pitchFamily="18" charset="0"/>
                                <a:cs typeface="XITS Math" panose="02000503000000000000" pitchFamily="2" charset="0"/>
                              </a:rPr>
                              <m:t>y</m:t>
                            </m:r>
                          </m:e>
                          <m:sub>
                            <m:r>
                              <a:rPr lang="en-US" b="0" i="0">
                                <a:latin typeface="Cambria Math" panose="02040503050406030204" pitchFamily="18" charset="0"/>
                                <a:ea typeface="Cambria Math" panose="02040503050406030204" pitchFamily="18" charset="0"/>
                                <a:cs typeface="XITS Math" panose="02000503000000000000" pitchFamily="2" charset="0"/>
                              </a:rPr>
                              <m:t>&lt;</m:t>
                            </m:r>
                            <m:r>
                              <m:rPr>
                                <m:sty m:val="p"/>
                              </m:rPr>
                              <a:rPr lang="en-US" b="0" i="0">
                                <a:latin typeface="Cambria Math" panose="02040503050406030204" pitchFamily="18" charset="0"/>
                                <a:ea typeface="Cambria Math" panose="02040503050406030204" pitchFamily="18" charset="0"/>
                                <a:cs typeface="XITS Math" panose="02000503000000000000" pitchFamily="2" charset="0"/>
                              </a:rPr>
                              <m:t>t</m:t>
                            </m:r>
                          </m:sub>
                        </m:sSub>
                        <m:r>
                          <a:rPr lang="en-US" b="0" i="0">
                            <a:latin typeface="Cambria Math" panose="02040503050406030204" pitchFamily="18" charset="0"/>
                            <a:ea typeface="Cambria Math" panose="02040503050406030204" pitchFamily="18" charset="0"/>
                            <a:cs typeface="XITS Math" panose="02000503000000000000" pitchFamily="2" charset="0"/>
                          </a:rPr>
                          <m:t>, </m:t>
                        </m:r>
                        <m:sSub>
                          <m:sSubPr>
                            <m:ctrlPr>
                              <a:rPr lang="en-US"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b="0" i="0">
                                <a:latin typeface="Cambria Math" panose="02040503050406030204" pitchFamily="18" charset="0"/>
                                <a:ea typeface="Cambria Math" panose="02040503050406030204" pitchFamily="18" charset="0"/>
                                <a:cs typeface="XITS Math" panose="02000503000000000000" pitchFamily="2" charset="0"/>
                              </a:rPr>
                              <m:t>x</m:t>
                            </m:r>
                          </m:e>
                          <m:sub>
                            <m:r>
                              <a:rPr lang="en-US" b="0" i="0">
                                <a:latin typeface="Cambria Math" panose="02040503050406030204" pitchFamily="18" charset="0"/>
                                <a:ea typeface="Cambria Math" panose="02040503050406030204" pitchFamily="18" charset="0"/>
                                <a:cs typeface="XITS Math" panose="02000503000000000000" pitchFamily="2" charset="0"/>
                              </a:rPr>
                              <m:t>1:</m:t>
                            </m:r>
                            <m:r>
                              <m:rPr>
                                <m:sty m:val="p"/>
                              </m:rPr>
                              <a:rPr lang="en-US" b="0" i="0">
                                <a:latin typeface="Cambria Math" panose="02040503050406030204" pitchFamily="18" charset="0"/>
                                <a:ea typeface="Cambria Math" panose="02040503050406030204" pitchFamily="18" charset="0"/>
                                <a:cs typeface="XITS Math" panose="02000503000000000000" pitchFamily="2" charset="0"/>
                              </a:rPr>
                              <m:t>m</m:t>
                            </m:r>
                          </m:sub>
                        </m:sSub>
                        <m:r>
                          <a:rPr lang="en-US" b="0" i="0">
                            <a:latin typeface="Cambria Math" panose="02040503050406030204" pitchFamily="18" charset="0"/>
                            <a:ea typeface="Cambria Math" panose="02040503050406030204" pitchFamily="18" charset="0"/>
                            <a:cs typeface="XITS Math" panose="02000503000000000000" pitchFamily="2" charset="0"/>
                          </a:rPr>
                          <m:t> ;</m:t>
                        </m:r>
                        <m:r>
                          <m:rPr>
                            <m:sty m:val="p"/>
                          </m:rPr>
                          <a:rPr lang="en-US" b="0" i="0">
                            <a:latin typeface="Cambria Math" panose="02040503050406030204" pitchFamily="18" charset="0"/>
                            <a:ea typeface="Cambria Math" panose="02040503050406030204" pitchFamily="18" charset="0"/>
                            <a:cs typeface="XITS Math" panose="02000503000000000000" pitchFamily="2" charset="0"/>
                          </a:rPr>
                          <m:t>θ</m:t>
                        </m:r>
                        <m:r>
                          <a:rPr lang="en-US" b="0" i="0">
                            <a:latin typeface="Cambria Math" panose="02040503050406030204" pitchFamily="18" charset="0"/>
                            <a:ea typeface="Cambria Math" panose="02040503050406030204" pitchFamily="18" charset="0"/>
                            <a:cs typeface="XITS Math" panose="02000503000000000000" pitchFamily="2" charset="0"/>
                          </a:rPr>
                          <m:t>)</m:t>
                        </m:r>
                      </m:e>
                    </m:nary>
                    <m:r>
                      <a:rPr lang="en-US" i="1">
                        <a:latin typeface="Cambria Math" panose="02040503050406030204" pitchFamily="18" charset="0"/>
                        <a:ea typeface="Cambria Math" panose="02040503050406030204" pitchFamily="18" charset="0"/>
                      </a:rPr>
                      <m:t> </m:t>
                    </m:r>
                  </m:oMath>
                </a14:m>
                <a:endParaRPr lang="en-US">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A17604F9-FAC5-A74B-8C5B-4FB3A5D584B8}"/>
                  </a:ext>
                </a:extLst>
              </p:cNvPr>
              <p:cNvSpPr txBox="1">
                <a:spLocks noRot="1" noChangeAspect="1" noMove="1" noResize="1" noEditPoints="1" noAdjustHandles="1" noChangeArrowheads="1" noChangeShapeType="1" noTextEdit="1"/>
              </p:cNvSpPr>
              <p:nvPr/>
            </p:nvSpPr>
            <p:spPr>
              <a:xfrm>
                <a:off x="2295434" y="137158"/>
                <a:ext cx="6777386" cy="1477328"/>
              </a:xfrm>
              <a:prstGeom prst="rect">
                <a:avLst/>
              </a:prstGeom>
              <a:blipFill>
                <a:blip r:embed="rId4"/>
                <a:stretch>
                  <a:fillRect l="-935" t="-3390" b="-4237"/>
                </a:stretch>
              </a:blipFill>
            </p:spPr>
            <p:txBody>
              <a:bodyPr/>
              <a:lstStyle/>
              <a:p>
                <a:r>
                  <a:rPr lang="en-US">
                    <a:noFill/>
                  </a:rPr>
                  <a:t> </a:t>
                </a:r>
              </a:p>
            </p:txBody>
          </p:sp>
        </mc:Fallback>
      </mc:AlternateContent>
      <p:grpSp>
        <p:nvGrpSpPr>
          <p:cNvPr id="160" name="Group 159" descr="alt text1">
            <a:extLst>
              <a:ext uri="{FF2B5EF4-FFF2-40B4-BE49-F238E27FC236}">
                <a16:creationId xmlns:a16="http://schemas.microsoft.com/office/drawing/2014/main" id="{CEAC60FE-8149-4945-9480-8DB6E5B6D0C0}"/>
              </a:ext>
            </a:extLst>
          </p:cNvPr>
          <p:cNvGrpSpPr/>
          <p:nvPr/>
        </p:nvGrpSpPr>
        <p:grpSpPr>
          <a:xfrm>
            <a:off x="3914283" y="2671113"/>
            <a:ext cx="257939" cy="1925121"/>
            <a:chOff x="3033631" y="2455881"/>
            <a:chExt cx="257939" cy="1925121"/>
          </a:xfrm>
        </p:grpSpPr>
        <p:cxnSp>
          <p:nvCxnSpPr>
            <p:cNvPr id="23" name="Straight Arrow Connector 22">
              <a:extLst>
                <a:ext uri="{FF2B5EF4-FFF2-40B4-BE49-F238E27FC236}">
                  <a16:creationId xmlns:a16="http://schemas.microsoft.com/office/drawing/2014/main" id="{4F2FB474-F0DB-2648-AF7E-D14FBD4A12EA}"/>
                </a:ext>
              </a:extLst>
            </p:cNvPr>
            <p:cNvCxnSpPr/>
            <p:nvPr/>
          </p:nvCxnSpPr>
          <p:spPr>
            <a:xfrm flipV="1">
              <a:off x="3176444" y="3816136"/>
              <a:ext cx="0" cy="3057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1F83B7D1-AF5E-174D-9BD2-0B6B05DCEE88}"/>
                    </a:ext>
                  </a:extLst>
                </p:cNvPr>
                <p:cNvSpPr/>
                <p:nvPr/>
              </p:nvSpPr>
              <p:spPr>
                <a:xfrm>
                  <a:off x="3033631" y="4163332"/>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1</m:t>
                            </m:r>
                          </m:sub>
                        </m:sSub>
                      </m:oMath>
                    </m:oMathPara>
                  </a14:m>
                  <a:endParaRPr lang="en-US" sz="16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29" name="Rectangle 28">
                  <a:extLst>
                    <a:ext uri="{FF2B5EF4-FFF2-40B4-BE49-F238E27FC236}">
                      <a16:creationId xmlns:a16="http://schemas.microsoft.com/office/drawing/2014/main" id="{1F83B7D1-AF5E-174D-9BD2-0B6B05DCEE88}"/>
                    </a:ext>
                  </a:extLst>
                </p:cNvPr>
                <p:cNvSpPr>
                  <a:spLocks noRot="1" noChangeAspect="1" noMove="1" noResize="1" noEditPoints="1" noAdjustHandles="1" noChangeArrowheads="1" noChangeShapeType="1" noTextEdit="1"/>
                </p:cNvSpPr>
                <p:nvPr/>
              </p:nvSpPr>
              <p:spPr>
                <a:xfrm>
                  <a:off x="3033631" y="4163332"/>
                  <a:ext cx="257939" cy="217670"/>
                </a:xfrm>
                <a:prstGeom prst="rect">
                  <a:avLst/>
                </a:prstGeom>
                <a:blipFill>
                  <a:blip r:embed="rId5"/>
                  <a:stretch>
                    <a:fillRect r="-18182"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B32AE79B-1668-6E48-A8B7-52031F29A814}"/>
                    </a:ext>
                  </a:extLst>
                </p:cNvPr>
                <p:cNvSpPr/>
                <p:nvPr/>
              </p:nvSpPr>
              <p:spPr>
                <a:xfrm>
                  <a:off x="3033631" y="2455881"/>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2</m:t>
                            </m:r>
                          </m:sub>
                        </m:sSub>
                      </m:oMath>
                    </m:oMathPara>
                  </a14:m>
                  <a:endParaRPr lang="en-US" sz="16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42" name="Rectangle 41">
                  <a:extLst>
                    <a:ext uri="{FF2B5EF4-FFF2-40B4-BE49-F238E27FC236}">
                      <a16:creationId xmlns:a16="http://schemas.microsoft.com/office/drawing/2014/main" id="{B32AE79B-1668-6E48-A8B7-52031F29A814}"/>
                    </a:ext>
                  </a:extLst>
                </p:cNvPr>
                <p:cNvSpPr>
                  <a:spLocks noRot="1" noChangeAspect="1" noMove="1" noResize="1" noEditPoints="1" noAdjustHandles="1" noChangeArrowheads="1" noChangeShapeType="1" noTextEdit="1"/>
                </p:cNvSpPr>
                <p:nvPr/>
              </p:nvSpPr>
              <p:spPr>
                <a:xfrm>
                  <a:off x="3033631" y="2455881"/>
                  <a:ext cx="257939" cy="217670"/>
                </a:xfrm>
                <a:prstGeom prst="rect">
                  <a:avLst/>
                </a:prstGeom>
                <a:blipFill>
                  <a:blip r:embed="rId6"/>
                  <a:stretch>
                    <a:fillRect r="-18182" b="-20000"/>
                  </a:stretch>
                </a:blipFill>
                <a:ln>
                  <a:solidFill>
                    <a:schemeClr val="accent2">
                      <a:lumMod val="50000"/>
                    </a:schemeClr>
                  </a:solid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A176471E-9760-844E-9841-CE8824512E6B}"/>
                </a:ext>
              </a:extLst>
            </p:cNvPr>
            <p:cNvCxnSpPr>
              <a:cxnSpLocks/>
            </p:cNvCxnSpPr>
            <p:nvPr/>
          </p:nvCxnSpPr>
          <p:spPr>
            <a:xfrm flipV="1">
              <a:off x="3162600" y="2667325"/>
              <a:ext cx="0" cy="720789"/>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5AFE3042-F5A3-424B-A316-CCEBAD0ADF33}"/>
              </a:ext>
            </a:extLst>
          </p:cNvPr>
          <p:cNvGrpSpPr/>
          <p:nvPr/>
        </p:nvGrpSpPr>
        <p:grpSpPr>
          <a:xfrm>
            <a:off x="4280716" y="2664887"/>
            <a:ext cx="260796" cy="1933921"/>
            <a:chOff x="3400064" y="2449655"/>
            <a:chExt cx="260796" cy="1933921"/>
          </a:xfrm>
        </p:grpSpPr>
        <p:cxnSp>
          <p:nvCxnSpPr>
            <p:cNvPr id="24" name="Straight Arrow Connector 23">
              <a:extLst>
                <a:ext uri="{FF2B5EF4-FFF2-40B4-BE49-F238E27FC236}">
                  <a16:creationId xmlns:a16="http://schemas.microsoft.com/office/drawing/2014/main" id="{73F93DA3-257A-6247-8ECA-C418ACDE6277}"/>
                </a:ext>
              </a:extLst>
            </p:cNvPr>
            <p:cNvCxnSpPr/>
            <p:nvPr/>
          </p:nvCxnSpPr>
          <p:spPr>
            <a:xfrm flipV="1">
              <a:off x="3531523" y="3816136"/>
              <a:ext cx="0" cy="3057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7F0FB779-8661-304A-B5EF-EE055B998C2E}"/>
                    </a:ext>
                  </a:extLst>
                </p:cNvPr>
                <p:cNvSpPr/>
                <p:nvPr/>
              </p:nvSpPr>
              <p:spPr>
                <a:xfrm>
                  <a:off x="3400064" y="4165906"/>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2</m:t>
                            </m:r>
                          </m:sub>
                        </m:sSub>
                      </m:oMath>
                    </m:oMathPara>
                  </a14:m>
                  <a:endParaRPr lang="en-US" sz="16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30" name="Rectangle 29">
                  <a:extLst>
                    <a:ext uri="{FF2B5EF4-FFF2-40B4-BE49-F238E27FC236}">
                      <a16:creationId xmlns:a16="http://schemas.microsoft.com/office/drawing/2014/main" id="{7F0FB779-8661-304A-B5EF-EE055B998C2E}"/>
                    </a:ext>
                  </a:extLst>
                </p:cNvPr>
                <p:cNvSpPr>
                  <a:spLocks noRot="1" noChangeAspect="1" noMove="1" noResize="1" noEditPoints="1" noAdjustHandles="1" noChangeArrowheads="1" noChangeShapeType="1" noTextEdit="1"/>
                </p:cNvSpPr>
                <p:nvPr/>
              </p:nvSpPr>
              <p:spPr>
                <a:xfrm>
                  <a:off x="3400064" y="4165906"/>
                  <a:ext cx="257939" cy="217670"/>
                </a:xfrm>
                <a:prstGeom prst="rect">
                  <a:avLst/>
                </a:prstGeom>
                <a:blipFill>
                  <a:blip r:embed="rId7"/>
                  <a:stretch>
                    <a:fillRect r="-13043"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7A0877F4-15B5-944D-A686-A0479FA84232}"/>
                    </a:ext>
                  </a:extLst>
                </p:cNvPr>
                <p:cNvSpPr/>
                <p:nvPr/>
              </p:nvSpPr>
              <p:spPr>
                <a:xfrm>
                  <a:off x="3402921" y="2449655"/>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3</m:t>
                            </m:r>
                          </m:sub>
                        </m:sSub>
                      </m:oMath>
                    </m:oMathPara>
                  </a14:m>
                  <a:endParaRPr lang="en-US" sz="16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44" name="Rectangle 43">
                  <a:extLst>
                    <a:ext uri="{FF2B5EF4-FFF2-40B4-BE49-F238E27FC236}">
                      <a16:creationId xmlns:a16="http://schemas.microsoft.com/office/drawing/2014/main" id="{7A0877F4-15B5-944D-A686-A0479FA84232}"/>
                    </a:ext>
                  </a:extLst>
                </p:cNvPr>
                <p:cNvSpPr>
                  <a:spLocks noRot="1" noChangeAspect="1" noMove="1" noResize="1" noEditPoints="1" noAdjustHandles="1" noChangeArrowheads="1" noChangeShapeType="1" noTextEdit="1"/>
                </p:cNvSpPr>
                <p:nvPr/>
              </p:nvSpPr>
              <p:spPr>
                <a:xfrm>
                  <a:off x="3402921" y="2449655"/>
                  <a:ext cx="257939" cy="217670"/>
                </a:xfrm>
                <a:prstGeom prst="rect">
                  <a:avLst/>
                </a:prstGeom>
                <a:blipFill>
                  <a:blip r:embed="rId8"/>
                  <a:stretch>
                    <a:fillRect r="-13043" b="-21053"/>
                  </a:stretch>
                </a:blipFill>
                <a:ln>
                  <a:solidFill>
                    <a:schemeClr val="accent2">
                      <a:lumMod val="50000"/>
                    </a:schemeClr>
                  </a:solidFill>
                </a:ln>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B78A5542-6D7D-7348-8AA6-5E036FC79DA5}"/>
                </a:ext>
              </a:extLst>
            </p:cNvPr>
            <p:cNvCxnSpPr>
              <a:cxnSpLocks/>
            </p:cNvCxnSpPr>
            <p:nvPr/>
          </p:nvCxnSpPr>
          <p:spPr>
            <a:xfrm flipV="1">
              <a:off x="3525827" y="2667325"/>
              <a:ext cx="0" cy="720789"/>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678DA622-3573-5149-B28B-EC3B119FE48A}"/>
              </a:ext>
            </a:extLst>
          </p:cNvPr>
          <p:cNvGrpSpPr/>
          <p:nvPr/>
        </p:nvGrpSpPr>
        <p:grpSpPr>
          <a:xfrm>
            <a:off x="4929633" y="2664887"/>
            <a:ext cx="309292" cy="2080154"/>
            <a:chOff x="4048981" y="2449655"/>
            <a:chExt cx="309292" cy="2080154"/>
          </a:xfrm>
        </p:grpSpPr>
        <p:cxnSp>
          <p:nvCxnSpPr>
            <p:cNvPr id="50" name="Straight Arrow Connector 49">
              <a:extLst>
                <a:ext uri="{FF2B5EF4-FFF2-40B4-BE49-F238E27FC236}">
                  <a16:creationId xmlns:a16="http://schemas.microsoft.com/office/drawing/2014/main" id="{F67DB181-4DAD-2848-9F69-F1BF9879D61A}"/>
                </a:ext>
              </a:extLst>
            </p:cNvPr>
            <p:cNvCxnSpPr>
              <a:cxnSpLocks/>
            </p:cNvCxnSpPr>
            <p:nvPr/>
          </p:nvCxnSpPr>
          <p:spPr>
            <a:xfrm flipV="1">
              <a:off x="4240978" y="2667325"/>
              <a:ext cx="0" cy="720789"/>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144A887-01AD-3F4C-8E5C-B1DD8D75B14A}"/>
                </a:ext>
              </a:extLst>
            </p:cNvPr>
            <p:cNvCxnSpPr/>
            <p:nvPr/>
          </p:nvCxnSpPr>
          <p:spPr>
            <a:xfrm flipV="1">
              <a:off x="4250790" y="3816136"/>
              <a:ext cx="0" cy="3057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A3F2A67A-B5FB-164C-926D-BA967F802E27}"/>
                    </a:ext>
                  </a:extLst>
                </p:cNvPr>
                <p:cNvSpPr/>
                <p:nvPr/>
              </p:nvSpPr>
              <p:spPr>
                <a:xfrm>
                  <a:off x="4100334" y="4156159"/>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n</m:t>
                            </m:r>
                          </m:sub>
                        </m:sSub>
                      </m:oMath>
                    </m:oMathPara>
                  </a14:m>
                  <a:endParaRPr lang="en-US" sz="16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31" name="Rectangle 30">
                  <a:extLst>
                    <a:ext uri="{FF2B5EF4-FFF2-40B4-BE49-F238E27FC236}">
                      <a16:creationId xmlns:a16="http://schemas.microsoft.com/office/drawing/2014/main" id="{A3F2A67A-B5FB-164C-926D-BA967F802E27}"/>
                    </a:ext>
                  </a:extLst>
                </p:cNvPr>
                <p:cNvSpPr>
                  <a:spLocks noRot="1" noChangeAspect="1" noMove="1" noResize="1" noEditPoints="1" noAdjustHandles="1" noChangeArrowheads="1" noChangeShapeType="1" noTextEdit="1"/>
                </p:cNvSpPr>
                <p:nvPr/>
              </p:nvSpPr>
              <p:spPr>
                <a:xfrm>
                  <a:off x="4100334" y="4156159"/>
                  <a:ext cx="257939" cy="217670"/>
                </a:xfrm>
                <a:prstGeom prst="rect">
                  <a:avLst/>
                </a:prstGeom>
                <a:blipFill>
                  <a:blip r:embed="rId9"/>
                  <a:stretch>
                    <a:fillRect l="-4545" r="-9091" b="-21053"/>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1827CC7D-A3F7-BE4B-A294-A33CC0F354C5}"/>
                    </a:ext>
                  </a:extLst>
                </p:cNvPr>
                <p:cNvSpPr/>
                <p:nvPr/>
              </p:nvSpPr>
              <p:spPr>
                <a:xfrm>
                  <a:off x="4100334" y="2449655"/>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1200" i="0" dirty="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m:t>
                        </m:r>
                        <m:r>
                          <a:rPr lang="en-US" sz="1200" b="0" i="0" dirty="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m:t>
                        </m:r>
                        <m:r>
                          <m:rPr>
                            <m:sty m:val="p"/>
                          </m:rPr>
                          <a:rPr lang="en-US" sz="1200" i="0" dirty="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s</m:t>
                        </m:r>
                        <m:r>
                          <a:rPr lang="en-US" sz="1200" i="0" dirty="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m:t>
                        </m:r>
                      </m:oMath>
                    </m:oMathPara>
                  </a14:m>
                  <a:endParaRPr lang="en-US" sz="16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40" name="Rectangle 39">
                  <a:extLst>
                    <a:ext uri="{FF2B5EF4-FFF2-40B4-BE49-F238E27FC236}">
                      <a16:creationId xmlns:a16="http://schemas.microsoft.com/office/drawing/2014/main" id="{1827CC7D-A3F7-BE4B-A294-A33CC0F354C5}"/>
                    </a:ext>
                  </a:extLst>
                </p:cNvPr>
                <p:cNvSpPr>
                  <a:spLocks noRot="1" noChangeAspect="1" noMove="1" noResize="1" noEditPoints="1" noAdjustHandles="1" noChangeArrowheads="1" noChangeShapeType="1" noTextEdit="1"/>
                </p:cNvSpPr>
                <p:nvPr/>
              </p:nvSpPr>
              <p:spPr>
                <a:xfrm>
                  <a:off x="4100334" y="2449655"/>
                  <a:ext cx="257939" cy="217670"/>
                </a:xfrm>
                <a:prstGeom prst="rect">
                  <a:avLst/>
                </a:prstGeom>
                <a:blipFill>
                  <a:blip r:embed="rId10"/>
                  <a:stretch>
                    <a:fillRect l="-27273" r="-18182" b="-15789"/>
                  </a:stretch>
                </a:blipFill>
                <a:ln>
                  <a:solidFill>
                    <a:schemeClr val="accent2">
                      <a:lumMod val="50000"/>
                    </a:schemeClr>
                  </a:solidFill>
                </a:ln>
              </p:spPr>
              <p:txBody>
                <a:bodyPr/>
                <a:lstStyle/>
                <a:p>
                  <a:r>
                    <a:rPr lang="en-US">
                      <a:noFill/>
                    </a:rPr>
                    <a:t> </a:t>
                  </a:r>
                </a:p>
              </p:txBody>
            </p:sp>
          </mc:Fallback>
        </mc:AlternateContent>
        <p:cxnSp>
          <p:nvCxnSpPr>
            <p:cNvPr id="79" name="Elbow Connector 78">
              <a:extLst>
                <a:ext uri="{FF2B5EF4-FFF2-40B4-BE49-F238E27FC236}">
                  <a16:creationId xmlns:a16="http://schemas.microsoft.com/office/drawing/2014/main" id="{B4652657-3ED9-DF44-BE31-6B099B96F51E}"/>
                </a:ext>
              </a:extLst>
            </p:cNvPr>
            <p:cNvCxnSpPr/>
            <p:nvPr/>
          </p:nvCxnSpPr>
          <p:spPr>
            <a:xfrm flipV="1">
              <a:off x="4048981" y="4372265"/>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4873850-F201-C04D-8384-00FAC7133502}"/>
                </a:ext>
              </a:extLst>
            </p:cNvPr>
            <p:cNvCxnSpPr>
              <a:cxnSpLocks/>
            </p:cNvCxnSpPr>
            <p:nvPr/>
          </p:nvCxnSpPr>
          <p:spPr>
            <a:xfrm>
              <a:off x="4055376" y="3816136"/>
              <a:ext cx="0" cy="705216"/>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46ABC18-8ADD-EE4A-84FE-77C13453EBF5}"/>
              </a:ext>
            </a:extLst>
          </p:cNvPr>
          <p:cNvGrpSpPr/>
          <p:nvPr/>
        </p:nvGrpSpPr>
        <p:grpSpPr>
          <a:xfrm>
            <a:off x="3644974" y="2551383"/>
            <a:ext cx="392010" cy="2207489"/>
            <a:chOff x="2794430" y="2852873"/>
            <a:chExt cx="392010" cy="2207489"/>
          </a:xfrm>
        </p:grpSpPr>
        <p:cxnSp>
          <p:nvCxnSpPr>
            <p:cNvPr id="64" name="Straight Connector 63">
              <a:extLst>
                <a:ext uri="{FF2B5EF4-FFF2-40B4-BE49-F238E27FC236}">
                  <a16:creationId xmlns:a16="http://schemas.microsoft.com/office/drawing/2014/main" id="{97DC39A5-040E-4B47-BAA7-DD7F613E3297}"/>
                </a:ext>
              </a:extLst>
            </p:cNvPr>
            <p:cNvCxnSpPr>
              <a:cxnSpLocks/>
            </p:cNvCxnSpPr>
            <p:nvPr/>
          </p:nvCxnSpPr>
          <p:spPr>
            <a:xfrm>
              <a:off x="2986389" y="2869520"/>
              <a:ext cx="0" cy="2190416"/>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C3B3375-1469-9041-8554-499310914922}"/>
                </a:ext>
              </a:extLst>
            </p:cNvPr>
            <p:cNvCxnSpPr>
              <a:cxnSpLocks/>
            </p:cNvCxnSpPr>
            <p:nvPr/>
          </p:nvCxnSpPr>
          <p:spPr>
            <a:xfrm rot="5400000" flipH="1" flipV="1">
              <a:off x="2833143" y="2814160"/>
              <a:ext cx="102323"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590FCAE3-3791-0B4F-94CB-9AFCA1750B86}"/>
                </a:ext>
              </a:extLst>
            </p:cNvPr>
            <p:cNvCxnSpPr>
              <a:cxnSpLocks/>
            </p:cNvCxnSpPr>
            <p:nvPr/>
          </p:nvCxnSpPr>
          <p:spPr>
            <a:xfrm flipV="1">
              <a:off x="2995640" y="4902818"/>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396F923-6FF8-1043-B545-691669849C68}"/>
              </a:ext>
            </a:extLst>
          </p:cNvPr>
          <p:cNvGrpSpPr/>
          <p:nvPr/>
        </p:nvGrpSpPr>
        <p:grpSpPr>
          <a:xfrm>
            <a:off x="4036985" y="2556759"/>
            <a:ext cx="370550" cy="2198873"/>
            <a:chOff x="2792051" y="2339673"/>
            <a:chExt cx="370550" cy="2198873"/>
          </a:xfrm>
        </p:grpSpPr>
        <p:cxnSp>
          <p:nvCxnSpPr>
            <p:cNvPr id="69" name="Straight Connector 68">
              <a:extLst>
                <a:ext uri="{FF2B5EF4-FFF2-40B4-BE49-F238E27FC236}">
                  <a16:creationId xmlns:a16="http://schemas.microsoft.com/office/drawing/2014/main" id="{60E4E996-1166-0F4C-A7EC-F6311D6718A4}"/>
                </a:ext>
              </a:extLst>
            </p:cNvPr>
            <p:cNvCxnSpPr>
              <a:cxnSpLocks/>
            </p:cNvCxnSpPr>
            <p:nvPr/>
          </p:nvCxnSpPr>
          <p:spPr>
            <a:xfrm>
              <a:off x="2978196" y="2339673"/>
              <a:ext cx="0" cy="2190416"/>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EFFB44E-2908-2448-916D-57CB03E2DEAA}"/>
                </a:ext>
              </a:extLst>
            </p:cNvPr>
            <p:cNvCxnSpPr>
              <a:cxnSpLocks/>
            </p:cNvCxnSpPr>
            <p:nvPr/>
          </p:nvCxnSpPr>
          <p:spPr>
            <a:xfrm rot="5400000" flipH="1" flipV="1">
              <a:off x="2830764" y="2308619"/>
              <a:ext cx="102323"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E561A951-CD0D-C247-AC74-643E0536BB12}"/>
                </a:ext>
              </a:extLst>
            </p:cNvPr>
            <p:cNvCxnSpPr>
              <a:cxnSpLocks/>
            </p:cNvCxnSpPr>
            <p:nvPr/>
          </p:nvCxnSpPr>
          <p:spPr>
            <a:xfrm flipV="1">
              <a:off x="2971801" y="4381002"/>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B2AC8990-EFD4-AA4B-8A1B-68032D523A0D}"/>
              </a:ext>
            </a:extLst>
          </p:cNvPr>
          <p:cNvGrpSpPr/>
          <p:nvPr/>
        </p:nvGrpSpPr>
        <p:grpSpPr>
          <a:xfrm>
            <a:off x="3543732" y="2664887"/>
            <a:ext cx="257939" cy="1933921"/>
            <a:chOff x="2663080" y="2449655"/>
            <a:chExt cx="257939" cy="1933921"/>
          </a:xfrm>
        </p:grpSpPr>
        <p:cxnSp>
          <p:nvCxnSpPr>
            <p:cNvPr id="22" name="Straight Arrow Connector 21">
              <a:extLst>
                <a:ext uri="{FF2B5EF4-FFF2-40B4-BE49-F238E27FC236}">
                  <a16:creationId xmlns:a16="http://schemas.microsoft.com/office/drawing/2014/main" id="{A8C4EF0F-CF10-BB4A-A6F6-42441892716C}"/>
                </a:ext>
              </a:extLst>
            </p:cNvPr>
            <p:cNvCxnSpPr/>
            <p:nvPr/>
          </p:nvCxnSpPr>
          <p:spPr>
            <a:xfrm flipV="1">
              <a:off x="2807240" y="3816136"/>
              <a:ext cx="0" cy="3057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1909B53B-5EB9-E745-B516-A84BA57A4985}"/>
                    </a:ext>
                  </a:extLst>
                </p:cNvPr>
                <p:cNvSpPr/>
                <p:nvPr/>
              </p:nvSpPr>
              <p:spPr>
                <a:xfrm>
                  <a:off x="2663080" y="4165906"/>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sz="14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rPr>
                    <a:t> </a:t>
                  </a:r>
                  <a14:m>
                    <m:oMath xmlns:m="http://schemas.openxmlformats.org/officeDocument/2006/math">
                      <m:r>
                        <a:rPr lang="en-US" sz="1400" i="0" dirty="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m:t>
                      </m:r>
                      <m:r>
                        <m:rPr>
                          <m:sty m:val="p"/>
                        </m:rPr>
                        <a:rPr lang="en-US" sz="1400" i="0" dirty="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s</m:t>
                      </m:r>
                      <m:r>
                        <a:rPr lang="en-US" sz="1400" i="0" dirty="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m:t>
                      </m:r>
                    </m:oMath>
                  </a14:m>
                  <a:endParaRPr lang="en-US">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27" name="Rectangle 26">
                  <a:extLst>
                    <a:ext uri="{FF2B5EF4-FFF2-40B4-BE49-F238E27FC236}">
                      <a16:creationId xmlns:a16="http://schemas.microsoft.com/office/drawing/2014/main" id="{1909B53B-5EB9-E745-B516-A84BA57A4985}"/>
                    </a:ext>
                  </a:extLst>
                </p:cNvPr>
                <p:cNvSpPr>
                  <a:spLocks noRot="1" noChangeAspect="1" noMove="1" noResize="1" noEditPoints="1" noAdjustHandles="1" noChangeArrowheads="1" noChangeShapeType="1" noTextEdit="1"/>
                </p:cNvSpPr>
                <p:nvPr/>
              </p:nvSpPr>
              <p:spPr>
                <a:xfrm>
                  <a:off x="2663080" y="4165906"/>
                  <a:ext cx="257939" cy="217670"/>
                </a:xfrm>
                <a:prstGeom prst="rect">
                  <a:avLst/>
                </a:prstGeom>
                <a:blipFill>
                  <a:blip r:embed="rId11"/>
                  <a:stretch>
                    <a:fillRect l="-9091" r="-27273"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937A3BF5-7BF3-BF40-9F31-1AD91511225E}"/>
                    </a:ext>
                  </a:extLst>
                </p:cNvPr>
                <p:cNvSpPr/>
                <p:nvPr/>
              </p:nvSpPr>
              <p:spPr>
                <a:xfrm>
                  <a:off x="2663080" y="2449655"/>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1</m:t>
                            </m:r>
                          </m:sub>
                        </m:sSub>
                      </m:oMath>
                    </m:oMathPara>
                  </a14:m>
                  <a:endParaRPr lang="en-US" sz="16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41" name="Rectangle 40">
                  <a:extLst>
                    <a:ext uri="{FF2B5EF4-FFF2-40B4-BE49-F238E27FC236}">
                      <a16:creationId xmlns:a16="http://schemas.microsoft.com/office/drawing/2014/main" id="{937A3BF5-7BF3-BF40-9F31-1AD91511225E}"/>
                    </a:ext>
                  </a:extLst>
                </p:cNvPr>
                <p:cNvSpPr>
                  <a:spLocks noRot="1" noChangeAspect="1" noMove="1" noResize="1" noEditPoints="1" noAdjustHandles="1" noChangeArrowheads="1" noChangeShapeType="1" noTextEdit="1"/>
                </p:cNvSpPr>
                <p:nvPr/>
              </p:nvSpPr>
              <p:spPr>
                <a:xfrm>
                  <a:off x="2663080" y="2449655"/>
                  <a:ext cx="257939" cy="217670"/>
                </a:xfrm>
                <a:prstGeom prst="rect">
                  <a:avLst/>
                </a:prstGeom>
                <a:blipFill>
                  <a:blip r:embed="rId12"/>
                  <a:stretch>
                    <a:fillRect r="-13636" b="-21053"/>
                  </a:stretch>
                </a:blipFill>
                <a:ln>
                  <a:solidFill>
                    <a:schemeClr val="accent2">
                      <a:lumMod val="50000"/>
                    </a:schemeClr>
                  </a:solidFill>
                </a:ln>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2E18F946-D259-D04E-AC96-4DB9C507A48E}"/>
                </a:ext>
              </a:extLst>
            </p:cNvPr>
            <p:cNvCxnSpPr>
              <a:cxnSpLocks/>
              <a:endCxn id="41" idx="2"/>
            </p:cNvCxnSpPr>
            <p:nvPr/>
          </p:nvCxnSpPr>
          <p:spPr>
            <a:xfrm flipV="1">
              <a:off x="2792050" y="2667325"/>
              <a:ext cx="0" cy="720789"/>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Alternate Process 9">
            <a:extLst>
              <a:ext uri="{FF2B5EF4-FFF2-40B4-BE49-F238E27FC236}">
                <a16:creationId xmlns:a16="http://schemas.microsoft.com/office/drawing/2014/main" id="{DA49CC4B-C5D6-1247-BC0C-18FA4D81C69B}"/>
              </a:ext>
            </a:extLst>
          </p:cNvPr>
          <p:cNvSpPr/>
          <p:nvPr/>
        </p:nvSpPr>
        <p:spPr>
          <a:xfrm>
            <a:off x="3477392" y="3491692"/>
            <a:ext cx="1858175" cy="541951"/>
          </a:xfrm>
          <a:prstGeom prst="flowChartAlternateProcess">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tIns="182880" rtlCol="0" anchor="ctr"/>
          <a:lstStyle/>
          <a:p>
            <a:r>
              <a:rPr lang="en-US" sz="14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rPr>
              <a:t>D</a:t>
            </a:r>
            <a:r>
              <a:rPr lang="en-US" sz="11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rPr>
              <a:t>ECODER</a:t>
            </a:r>
            <a:endParaRPr lang="en-US" sz="14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p:grpSp>
        <p:nvGrpSpPr>
          <p:cNvPr id="156" name="Group 155">
            <a:extLst>
              <a:ext uri="{FF2B5EF4-FFF2-40B4-BE49-F238E27FC236}">
                <a16:creationId xmlns:a16="http://schemas.microsoft.com/office/drawing/2014/main" id="{225C251E-D776-2745-84E0-0D97D5E759EE}"/>
              </a:ext>
            </a:extLst>
          </p:cNvPr>
          <p:cNvGrpSpPr/>
          <p:nvPr/>
        </p:nvGrpSpPr>
        <p:grpSpPr>
          <a:xfrm>
            <a:off x="2497365" y="3641955"/>
            <a:ext cx="980027" cy="252218"/>
            <a:chOff x="1562648" y="3180391"/>
            <a:chExt cx="980027" cy="252218"/>
          </a:xfrm>
        </p:grpSpPr>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151D76B2-28EA-524D-BF71-8104D35566FB}"/>
                    </a:ext>
                  </a:extLst>
                </p:cNvPr>
                <p:cNvSpPr/>
                <p:nvPr/>
              </p:nvSpPr>
              <p:spPr>
                <a:xfrm>
                  <a:off x="1789234" y="3180391"/>
                  <a:ext cx="216811" cy="252218"/>
                </a:xfrm>
                <a:prstGeom prst="rect">
                  <a:avLst/>
                </a:prstGeom>
                <a:solidFill>
                  <a:schemeClr val="accent4">
                    <a:lumMod val="40000"/>
                    <a:lumOff val="60000"/>
                  </a:schemeClr>
                </a:solidFill>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400" b="0" i="1" smtClean="0">
                                <a:solidFill>
                                  <a:schemeClr val="accent4">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400" b="0" i="0" smtClean="0">
                                <a:solidFill>
                                  <a:schemeClr val="accent4">
                                    <a:lumMod val="50000"/>
                                  </a:schemeClr>
                                </a:solidFill>
                                <a:latin typeface="Cambria Math" panose="02040503050406030204" pitchFamily="18" charset="0"/>
                                <a:ea typeface="XITS Math" panose="02000503000000000000" pitchFamily="2" charset="0"/>
                                <a:cs typeface="XITS Math" panose="02000503000000000000" pitchFamily="2" charset="0"/>
                              </a:rPr>
                              <m:t>h</m:t>
                            </m:r>
                          </m:e>
                          <m:sub>
                            <m:r>
                              <m:rPr>
                                <m:sty m:val="p"/>
                              </m:rPr>
                              <a:rPr lang="en-US" sz="1400" b="0" i="0" smtClean="0">
                                <a:solidFill>
                                  <a:schemeClr val="accent4">
                                    <a:lumMod val="50000"/>
                                  </a:schemeClr>
                                </a:solidFill>
                                <a:latin typeface="Cambria Math" panose="02040503050406030204" pitchFamily="18" charset="0"/>
                                <a:ea typeface="XITS Math" panose="02000503000000000000" pitchFamily="2" charset="0"/>
                                <a:cs typeface="XITS Math" panose="02000503000000000000" pitchFamily="2" charset="0"/>
                              </a:rPr>
                              <m:t>s</m:t>
                            </m:r>
                          </m:sub>
                        </m:sSub>
                      </m:oMath>
                    </m:oMathPara>
                  </a14:m>
                  <a:endParaRPr lang="en-US" sz="1600">
                    <a:solidFill>
                      <a:schemeClr val="accent4">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53" name="Rectangle 52">
                  <a:extLst>
                    <a:ext uri="{FF2B5EF4-FFF2-40B4-BE49-F238E27FC236}">
                      <a16:creationId xmlns:a16="http://schemas.microsoft.com/office/drawing/2014/main" id="{151D76B2-28EA-524D-BF71-8104D35566FB}"/>
                    </a:ext>
                  </a:extLst>
                </p:cNvPr>
                <p:cNvSpPr>
                  <a:spLocks noRot="1" noChangeAspect="1" noMove="1" noResize="1" noEditPoints="1" noAdjustHandles="1" noChangeArrowheads="1" noChangeShapeType="1" noTextEdit="1"/>
                </p:cNvSpPr>
                <p:nvPr/>
              </p:nvSpPr>
              <p:spPr>
                <a:xfrm>
                  <a:off x="1789234" y="3180391"/>
                  <a:ext cx="216811" cy="252218"/>
                </a:xfrm>
                <a:prstGeom prst="rect">
                  <a:avLst/>
                </a:prstGeom>
                <a:blipFill>
                  <a:blip r:embed="rId13"/>
                  <a:stretch>
                    <a:fillRect l="-5263" r="-5263"/>
                  </a:stretch>
                </a:blipFill>
                <a:ln>
                  <a:solidFill>
                    <a:schemeClr val="accent4">
                      <a:lumMod val="50000"/>
                    </a:schemeClr>
                  </a:solidFill>
                </a:ln>
              </p:spPr>
              <p:txBody>
                <a:bodyPr/>
                <a:lstStyle/>
                <a:p>
                  <a:r>
                    <a:rPr lang="en-US">
                      <a:noFill/>
                    </a:rPr>
                    <a:t> </a:t>
                  </a:r>
                </a:p>
              </p:txBody>
            </p:sp>
          </mc:Fallback>
        </mc:AlternateContent>
        <p:cxnSp>
          <p:nvCxnSpPr>
            <p:cNvPr id="111" name="Straight Arrow Connector 110">
              <a:extLst>
                <a:ext uri="{FF2B5EF4-FFF2-40B4-BE49-F238E27FC236}">
                  <a16:creationId xmlns:a16="http://schemas.microsoft.com/office/drawing/2014/main" id="{517B22B2-60C1-4F4A-AE93-6A90FD03551C}"/>
                </a:ext>
              </a:extLst>
            </p:cNvPr>
            <p:cNvCxnSpPr>
              <a:cxnSpLocks/>
              <a:stCxn id="53" idx="3"/>
              <a:endCxn id="10" idx="1"/>
            </p:cNvCxnSpPr>
            <p:nvPr/>
          </p:nvCxnSpPr>
          <p:spPr>
            <a:xfrm flipV="1">
              <a:off x="2006045" y="3301104"/>
              <a:ext cx="536630" cy="5396"/>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0D2FDD4-598C-5543-93C4-EA75AC04B1E6}"/>
                </a:ext>
              </a:extLst>
            </p:cNvPr>
            <p:cNvCxnSpPr>
              <a:cxnSpLocks/>
              <a:stCxn id="86" idx="3"/>
              <a:endCxn id="53" idx="1"/>
            </p:cNvCxnSpPr>
            <p:nvPr/>
          </p:nvCxnSpPr>
          <p:spPr>
            <a:xfrm>
              <a:off x="1562648" y="3293506"/>
              <a:ext cx="226586" cy="12994"/>
            </a:xfrm>
            <a:prstGeom prst="straightConnector1">
              <a:avLst/>
            </a:prstGeom>
            <a:ln w="9525">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120" name="Elbow Connector 119">
            <a:extLst>
              <a:ext uri="{FF2B5EF4-FFF2-40B4-BE49-F238E27FC236}">
                <a16:creationId xmlns:a16="http://schemas.microsoft.com/office/drawing/2014/main" id="{F7FDEE5E-B1AC-7443-9BAF-DAA0FE856594}"/>
              </a:ext>
            </a:extLst>
          </p:cNvPr>
          <p:cNvCxnSpPr>
            <a:cxnSpLocks/>
            <a:stCxn id="83" idx="1"/>
            <a:endCxn id="53" idx="0"/>
          </p:cNvCxnSpPr>
          <p:nvPr/>
        </p:nvCxnSpPr>
        <p:spPr>
          <a:xfrm rot="10800000" flipH="1">
            <a:off x="984507" y="3641956"/>
            <a:ext cx="1847850" cy="116871"/>
          </a:xfrm>
          <a:prstGeom prst="bentConnector4">
            <a:avLst>
              <a:gd name="adj1" fmla="val -4702"/>
              <a:gd name="adj2" fmla="val 233362"/>
            </a:avLst>
          </a:prstGeom>
          <a:ln w="9525">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2CC49D1D-750D-1647-B9D9-717FBE3F7930}"/>
              </a:ext>
            </a:extLst>
          </p:cNvPr>
          <p:cNvGrpSpPr/>
          <p:nvPr/>
        </p:nvGrpSpPr>
        <p:grpSpPr>
          <a:xfrm>
            <a:off x="1113477" y="3594447"/>
            <a:ext cx="2453014" cy="38618"/>
            <a:chOff x="232825" y="3379215"/>
            <a:chExt cx="2453014" cy="38618"/>
          </a:xfrm>
        </p:grpSpPr>
        <p:cxnSp>
          <p:nvCxnSpPr>
            <p:cNvPr id="97" name="Straight Arrow Connector 96">
              <a:extLst>
                <a:ext uri="{FF2B5EF4-FFF2-40B4-BE49-F238E27FC236}">
                  <a16:creationId xmlns:a16="http://schemas.microsoft.com/office/drawing/2014/main" id="{08E45F05-C40D-6949-A46C-02A031888B8D}"/>
                </a:ext>
              </a:extLst>
            </p:cNvPr>
            <p:cNvCxnSpPr>
              <a:cxnSpLocks/>
              <a:stCxn id="83" idx="0"/>
              <a:endCxn id="94" idx="1"/>
            </p:cNvCxnSpPr>
            <p:nvPr/>
          </p:nvCxnSpPr>
          <p:spPr>
            <a:xfrm rot="16200000" flipH="1">
              <a:off x="1444473" y="2176466"/>
              <a:ext cx="29718" cy="2453014"/>
            </a:xfrm>
            <a:prstGeom prst="bentConnector4">
              <a:avLst>
                <a:gd name="adj1" fmla="val -972222"/>
                <a:gd name="adj2" fmla="val 86929"/>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8441E93-8FBD-F748-B0D0-FFF0FDABC0F4}"/>
                </a:ext>
              </a:extLst>
            </p:cNvPr>
            <p:cNvCxnSpPr>
              <a:cxnSpLocks/>
              <a:stCxn id="84" idx="0"/>
              <a:endCxn id="94" idx="1"/>
            </p:cNvCxnSpPr>
            <p:nvPr/>
          </p:nvCxnSpPr>
          <p:spPr>
            <a:xfrm rot="16200000" flipH="1">
              <a:off x="1615354" y="2347348"/>
              <a:ext cx="38617" cy="2102351"/>
            </a:xfrm>
            <a:prstGeom prst="bentConnector4">
              <a:avLst>
                <a:gd name="adj1" fmla="val -649520"/>
                <a:gd name="adj2" fmla="val 84933"/>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15F753E-7AD0-F646-9A2B-6DB2F59229D7}"/>
                </a:ext>
              </a:extLst>
            </p:cNvPr>
            <p:cNvCxnSpPr>
              <a:cxnSpLocks/>
              <a:stCxn id="85" idx="0"/>
              <a:endCxn id="94" idx="1"/>
            </p:cNvCxnSpPr>
            <p:nvPr/>
          </p:nvCxnSpPr>
          <p:spPr>
            <a:xfrm rot="16200000" flipH="1">
              <a:off x="1781910" y="2513904"/>
              <a:ext cx="32957" cy="1774899"/>
            </a:xfrm>
            <a:prstGeom prst="bentConnector4">
              <a:avLst>
                <a:gd name="adj1" fmla="val -693631"/>
                <a:gd name="adj2" fmla="val 81897"/>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C9355CF-031E-214A-9F5C-EB259FAAAE91}"/>
                </a:ext>
              </a:extLst>
            </p:cNvPr>
            <p:cNvCxnSpPr>
              <a:cxnSpLocks/>
              <a:stCxn id="86" idx="0"/>
              <a:endCxn id="94" idx="1"/>
            </p:cNvCxnSpPr>
            <p:nvPr/>
          </p:nvCxnSpPr>
          <p:spPr>
            <a:xfrm rot="16200000" flipH="1">
              <a:off x="2071932" y="2803926"/>
              <a:ext cx="29718" cy="1198095"/>
            </a:xfrm>
            <a:prstGeom prst="bentConnector4">
              <a:avLst>
                <a:gd name="adj1" fmla="val -694444"/>
                <a:gd name="adj2" fmla="val 73667"/>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D4B8080-FE0A-0747-A5F9-34223C339DF3}"/>
              </a:ext>
            </a:extLst>
          </p:cNvPr>
          <p:cNvGrpSpPr/>
          <p:nvPr/>
        </p:nvGrpSpPr>
        <p:grpSpPr>
          <a:xfrm>
            <a:off x="794648" y="3963005"/>
            <a:ext cx="1626634" cy="466876"/>
            <a:chOff x="307496" y="3574928"/>
            <a:chExt cx="1626634" cy="466876"/>
          </a:xfrm>
        </p:grpSpPr>
        <p:sp>
          <p:nvSpPr>
            <p:cNvPr id="133" name="Alternate Process 132">
              <a:extLst>
                <a:ext uri="{FF2B5EF4-FFF2-40B4-BE49-F238E27FC236}">
                  <a16:creationId xmlns:a16="http://schemas.microsoft.com/office/drawing/2014/main" id="{83E8EF6F-5812-3545-BDE2-70715E313F7C}"/>
                </a:ext>
              </a:extLst>
            </p:cNvPr>
            <p:cNvSpPr/>
            <p:nvPr/>
          </p:nvSpPr>
          <p:spPr>
            <a:xfrm>
              <a:off x="307496" y="3574928"/>
              <a:ext cx="1567277" cy="428275"/>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rPr>
                <a:t>    </a:t>
              </a:r>
            </a:p>
          </p:txBody>
        </p:sp>
        <p:sp>
          <p:nvSpPr>
            <p:cNvPr id="132" name="Alternate Process 131">
              <a:extLst>
                <a:ext uri="{FF2B5EF4-FFF2-40B4-BE49-F238E27FC236}">
                  <a16:creationId xmlns:a16="http://schemas.microsoft.com/office/drawing/2014/main" id="{45408DDF-4F29-5C42-B42A-C40ACE49F74D}"/>
                </a:ext>
              </a:extLst>
            </p:cNvPr>
            <p:cNvSpPr/>
            <p:nvPr/>
          </p:nvSpPr>
          <p:spPr>
            <a:xfrm>
              <a:off x="366853" y="3613529"/>
              <a:ext cx="1567277" cy="428275"/>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rPr>
                <a:t>    </a:t>
              </a:r>
            </a:p>
          </p:txBody>
        </p:sp>
      </p:grpSp>
      <p:grpSp>
        <p:nvGrpSpPr>
          <p:cNvPr id="163" name="Group 162">
            <a:extLst>
              <a:ext uri="{FF2B5EF4-FFF2-40B4-BE49-F238E27FC236}">
                <a16:creationId xmlns:a16="http://schemas.microsoft.com/office/drawing/2014/main" id="{D6D1AC5F-9729-8B4F-A752-D2C85860A106}"/>
              </a:ext>
            </a:extLst>
          </p:cNvPr>
          <p:cNvGrpSpPr/>
          <p:nvPr/>
        </p:nvGrpSpPr>
        <p:grpSpPr>
          <a:xfrm>
            <a:off x="4424503" y="2554626"/>
            <a:ext cx="479774" cy="2037645"/>
            <a:chOff x="3543851" y="2339394"/>
            <a:chExt cx="479774" cy="2037645"/>
          </a:xfrm>
        </p:grpSpPr>
        <p:grpSp>
          <p:nvGrpSpPr>
            <p:cNvPr id="81" name="Group 80">
              <a:extLst>
                <a:ext uri="{FF2B5EF4-FFF2-40B4-BE49-F238E27FC236}">
                  <a16:creationId xmlns:a16="http://schemas.microsoft.com/office/drawing/2014/main" id="{585F74F8-6831-1C4B-9AA2-3560F28E6970}"/>
                </a:ext>
              </a:extLst>
            </p:cNvPr>
            <p:cNvGrpSpPr/>
            <p:nvPr/>
          </p:nvGrpSpPr>
          <p:grpSpPr>
            <a:xfrm>
              <a:off x="3543851" y="2339394"/>
              <a:ext cx="186145" cy="1066336"/>
              <a:chOff x="3543851" y="2339393"/>
              <a:chExt cx="186145" cy="1262427"/>
            </a:xfrm>
          </p:grpSpPr>
          <p:cxnSp>
            <p:nvCxnSpPr>
              <p:cNvPr id="73" name="Straight Connector 72">
                <a:extLst>
                  <a:ext uri="{FF2B5EF4-FFF2-40B4-BE49-F238E27FC236}">
                    <a16:creationId xmlns:a16="http://schemas.microsoft.com/office/drawing/2014/main" id="{BC57930F-3C9A-6443-B189-B02EB22AA8EA}"/>
                  </a:ext>
                </a:extLst>
              </p:cNvPr>
              <p:cNvCxnSpPr>
                <a:cxnSpLocks/>
              </p:cNvCxnSpPr>
              <p:nvPr/>
            </p:nvCxnSpPr>
            <p:spPr>
              <a:xfrm>
                <a:off x="3729996" y="2339393"/>
                <a:ext cx="0" cy="1262427"/>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CE5D26BC-A6F2-4B43-B62A-7097C6B56125}"/>
                  </a:ext>
                </a:extLst>
              </p:cNvPr>
              <p:cNvCxnSpPr>
                <a:cxnSpLocks/>
              </p:cNvCxnSpPr>
              <p:nvPr/>
            </p:nvCxnSpPr>
            <p:spPr>
              <a:xfrm rot="5400000" flipH="1" flipV="1">
                <a:off x="3582564" y="2308339"/>
                <a:ext cx="102323"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C26BB122-E3A7-1A4C-98AC-6416B5238792}"/>
                </a:ext>
              </a:extLst>
            </p:cNvPr>
            <p:cNvSpPr txBox="1"/>
            <p:nvPr/>
          </p:nvSpPr>
          <p:spPr>
            <a:xfrm>
              <a:off x="3692286" y="4069262"/>
              <a:ext cx="318133" cy="307777"/>
            </a:xfrm>
            <a:prstGeom prst="rect">
              <a:avLst/>
            </a:prstGeom>
            <a:noFill/>
          </p:spPr>
          <p:txBody>
            <a:bodyPr wrap="square" rtlCol="0" anchor="ctr">
              <a:spAutoFit/>
            </a:bodyPr>
            <a:lstStyle/>
            <a:p>
              <a:pPr algn="ctr"/>
              <a:r>
                <a:rPr lang="en-US" sz="14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rPr>
                <a:t>…</a:t>
              </a:r>
            </a:p>
          </p:txBody>
        </p:sp>
        <p:sp>
          <p:nvSpPr>
            <p:cNvPr id="125" name="TextBox 124">
              <a:extLst>
                <a:ext uri="{FF2B5EF4-FFF2-40B4-BE49-F238E27FC236}">
                  <a16:creationId xmlns:a16="http://schemas.microsoft.com/office/drawing/2014/main" id="{F6B66AED-B88F-E542-BFB5-8EC5731ED925}"/>
                </a:ext>
              </a:extLst>
            </p:cNvPr>
            <p:cNvSpPr txBox="1"/>
            <p:nvPr/>
          </p:nvSpPr>
          <p:spPr>
            <a:xfrm>
              <a:off x="3705492" y="2385088"/>
              <a:ext cx="318133" cy="307777"/>
            </a:xfrm>
            <a:prstGeom prst="rect">
              <a:avLst/>
            </a:prstGeom>
            <a:noFill/>
          </p:spPr>
          <p:txBody>
            <a:bodyPr wrap="square" rtlCol="0" anchor="ctr">
              <a:spAutoFit/>
            </a:bodyPr>
            <a:lstStyle/>
            <a:p>
              <a:pPr algn="ctr"/>
              <a:r>
                <a:rPr lang="en-US" sz="140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rPr>
                <a:t>…</a:t>
              </a:r>
            </a:p>
          </p:txBody>
        </p:sp>
      </p:grpSp>
      <p:sp>
        <p:nvSpPr>
          <p:cNvPr id="94" name="Rounded Rectangle 93">
            <a:extLst>
              <a:ext uri="{FF2B5EF4-FFF2-40B4-BE49-F238E27FC236}">
                <a16:creationId xmlns:a16="http://schemas.microsoft.com/office/drawing/2014/main" id="{47E1DD7A-E7E6-2544-8184-ACCCEB1CE50C}"/>
              </a:ext>
            </a:extLst>
          </p:cNvPr>
          <p:cNvSpPr/>
          <p:nvPr/>
        </p:nvSpPr>
        <p:spPr>
          <a:xfrm>
            <a:off x="3566491" y="3543570"/>
            <a:ext cx="1249666" cy="178988"/>
          </a:xfrm>
          <a:prstGeom prst="round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a:solidFill>
                  <a:schemeClr val="accent4">
                    <a:lumMod val="50000"/>
                  </a:schemeClr>
                </a:solidFill>
                <a:latin typeface="XITS Math" panose="02000503000000000000" pitchFamily="2" charset="0"/>
                <a:ea typeface="XITS Math" panose="02000503000000000000" pitchFamily="2" charset="0"/>
                <a:cs typeface="XITS Math" panose="02000503000000000000" pitchFamily="2" charset="0"/>
              </a:rPr>
              <a:t>Cross-Attention</a:t>
            </a:r>
          </a:p>
        </p:txBody>
      </p:sp>
      <p:graphicFrame>
        <p:nvGraphicFramePr>
          <p:cNvPr id="165" name="Diagram 164">
            <a:extLst>
              <a:ext uri="{FF2B5EF4-FFF2-40B4-BE49-F238E27FC236}">
                <a16:creationId xmlns:a16="http://schemas.microsoft.com/office/drawing/2014/main" id="{13B4C31B-DFBC-FB4F-ADFB-6D383303AC81}"/>
              </a:ext>
            </a:extLst>
          </p:cNvPr>
          <p:cNvGraphicFramePr/>
          <p:nvPr>
            <p:extLst>
              <p:ext uri="{D42A27DB-BD31-4B8C-83A1-F6EECF244321}">
                <p14:modId xmlns:p14="http://schemas.microsoft.com/office/powerpoint/2010/main" val="1326110059"/>
              </p:ext>
            </p:extLst>
          </p:nvPr>
        </p:nvGraphicFramePr>
        <p:xfrm>
          <a:off x="962936" y="1729030"/>
          <a:ext cx="4259765" cy="42472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68" name="Rounded Rectangle 167">
            <a:extLst>
              <a:ext uri="{FF2B5EF4-FFF2-40B4-BE49-F238E27FC236}">
                <a16:creationId xmlns:a16="http://schemas.microsoft.com/office/drawing/2014/main" id="{09B82D32-7EF3-404D-A083-322A4300CBB2}"/>
              </a:ext>
            </a:extLst>
          </p:cNvPr>
          <p:cNvSpPr/>
          <p:nvPr/>
        </p:nvSpPr>
        <p:spPr>
          <a:xfrm>
            <a:off x="962936" y="4087140"/>
            <a:ext cx="381530" cy="312634"/>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accent4">
                    <a:lumMod val="50000"/>
                  </a:schemeClr>
                </a:solidFill>
                <a:latin typeface="XITS Math" panose="02000503000000000000" pitchFamily="2" charset="0"/>
                <a:ea typeface="XITS Math" panose="02000503000000000000" pitchFamily="2" charset="0"/>
                <a:cs typeface="XITS Math" panose="02000503000000000000" pitchFamily="2" charset="0"/>
              </a:rPr>
              <a:t>Self Attn</a:t>
            </a:r>
          </a:p>
        </p:txBody>
      </p:sp>
      <p:sp>
        <p:nvSpPr>
          <p:cNvPr id="169" name="Rounded Rectangle 168">
            <a:extLst>
              <a:ext uri="{FF2B5EF4-FFF2-40B4-BE49-F238E27FC236}">
                <a16:creationId xmlns:a16="http://schemas.microsoft.com/office/drawing/2014/main" id="{18EDCF6E-FF08-9341-B8ED-3C5F5F91BB74}"/>
              </a:ext>
            </a:extLst>
          </p:cNvPr>
          <p:cNvSpPr/>
          <p:nvPr/>
        </p:nvSpPr>
        <p:spPr>
          <a:xfrm>
            <a:off x="4613837" y="3755814"/>
            <a:ext cx="655149" cy="173891"/>
          </a:xfrm>
          <a:prstGeom prst="roundRect">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000">
                <a:solidFill>
                  <a:schemeClr val="accent4">
                    <a:lumMod val="50000"/>
                  </a:schemeClr>
                </a:solidFill>
                <a:latin typeface="XITS Math" panose="02000503000000000000" pitchFamily="2" charset="0"/>
                <a:ea typeface="XITS Math" panose="02000503000000000000" pitchFamily="2" charset="0"/>
                <a:cs typeface="XITS Math" panose="02000503000000000000" pitchFamily="2" charset="0"/>
              </a:rPr>
              <a:t>Self Attn</a:t>
            </a:r>
          </a:p>
        </p:txBody>
      </p:sp>
      <p:sp>
        <p:nvSpPr>
          <p:cNvPr id="55" name="TextBox 54">
            <a:extLst>
              <a:ext uri="{FF2B5EF4-FFF2-40B4-BE49-F238E27FC236}">
                <a16:creationId xmlns:a16="http://schemas.microsoft.com/office/drawing/2014/main" id="{C50937C8-C3AE-1443-87FA-901FA2E1757B}"/>
              </a:ext>
            </a:extLst>
          </p:cNvPr>
          <p:cNvSpPr txBox="1"/>
          <p:nvPr/>
        </p:nvSpPr>
        <p:spPr>
          <a:xfrm>
            <a:off x="726141" y="2837329"/>
            <a:ext cx="184731" cy="369332"/>
          </a:xfrm>
          <a:prstGeom prst="rect">
            <a:avLst/>
          </a:prstGeom>
          <a:noFill/>
        </p:spPr>
        <p:txBody>
          <a:bodyPr wrap="none" rtlCol="0">
            <a:spAutoFit/>
          </a:bodyPr>
          <a:lstStyle/>
          <a:p>
            <a:endParaRPr lang="en-US">
              <a:latin typeface="XITS Math" panose="02000503000000000000" pitchFamily="2" charset="0"/>
              <a:ea typeface="XITS Math" panose="02000503000000000000" pitchFamily="2" charset="0"/>
              <a:cs typeface="XITS Math" panose="02000503000000000000" pitchFamily="2" charset="0"/>
            </a:endParaRPr>
          </a:p>
        </p:txBody>
      </p:sp>
      <p:grpSp>
        <p:nvGrpSpPr>
          <p:cNvPr id="92" name="Group 91">
            <a:extLst>
              <a:ext uri="{FF2B5EF4-FFF2-40B4-BE49-F238E27FC236}">
                <a16:creationId xmlns:a16="http://schemas.microsoft.com/office/drawing/2014/main" id="{DC2D84CD-3CB8-C04E-8D14-5AE15CFDA16A}"/>
              </a:ext>
            </a:extLst>
          </p:cNvPr>
          <p:cNvGrpSpPr/>
          <p:nvPr/>
        </p:nvGrpSpPr>
        <p:grpSpPr>
          <a:xfrm>
            <a:off x="926163" y="3594447"/>
            <a:ext cx="1580498" cy="1465221"/>
            <a:chOff x="926163" y="3594447"/>
            <a:chExt cx="1580498" cy="1465221"/>
          </a:xfrm>
        </p:grpSpPr>
        <p:grpSp>
          <p:nvGrpSpPr>
            <p:cNvPr id="155" name="Group 154">
              <a:extLst>
                <a:ext uri="{FF2B5EF4-FFF2-40B4-BE49-F238E27FC236}">
                  <a16:creationId xmlns:a16="http://schemas.microsoft.com/office/drawing/2014/main" id="{941C4E2B-6FD1-4D4D-BE07-D4434AA11AAD}"/>
                </a:ext>
              </a:extLst>
            </p:cNvPr>
            <p:cNvGrpSpPr/>
            <p:nvPr/>
          </p:nvGrpSpPr>
          <p:grpSpPr>
            <a:xfrm>
              <a:off x="926163" y="3594447"/>
              <a:ext cx="1580498" cy="1465221"/>
              <a:chOff x="439011" y="3379214"/>
              <a:chExt cx="1580498" cy="1465221"/>
            </a:xfrm>
          </p:grpSpPr>
          <p:sp>
            <p:nvSpPr>
              <p:cNvPr id="9" name="Alternate Process 8">
                <a:extLst>
                  <a:ext uri="{FF2B5EF4-FFF2-40B4-BE49-F238E27FC236}">
                    <a16:creationId xmlns:a16="http://schemas.microsoft.com/office/drawing/2014/main" id="{598547EC-A094-B449-BD69-BDA180800E2A}"/>
                  </a:ext>
                </a:extLst>
              </p:cNvPr>
              <p:cNvSpPr/>
              <p:nvPr/>
            </p:nvSpPr>
            <p:spPr>
              <a:xfrm>
                <a:off x="439011" y="3829479"/>
                <a:ext cx="1567277" cy="392182"/>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rPr>
                  <a:t>E</a:t>
                </a:r>
                <a:r>
                  <a:rPr lang="en-US" sz="120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rPr>
                  <a:t>NCODER</a:t>
                </a:r>
                <a:r>
                  <a:rPr lang="en-US">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rPr>
                  <a:t>    </a:t>
                </a:r>
              </a:p>
            </p:txBody>
          </p:sp>
          <p:cxnSp>
            <p:nvCxnSpPr>
              <p:cNvPr id="15" name="Straight Arrow Connector 14">
                <a:extLst>
                  <a:ext uri="{FF2B5EF4-FFF2-40B4-BE49-F238E27FC236}">
                    <a16:creationId xmlns:a16="http://schemas.microsoft.com/office/drawing/2014/main" id="{A58562EA-1D6A-0646-B681-FC926CAC5ABD}"/>
                  </a:ext>
                </a:extLst>
              </p:cNvPr>
              <p:cNvCxnSpPr/>
              <p:nvPr/>
            </p:nvCxnSpPr>
            <p:spPr>
              <a:xfrm flipV="1">
                <a:off x="613317" y="4252901"/>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861C49F-0DF4-5C49-AB95-40CA9099330F}"/>
                  </a:ext>
                </a:extLst>
              </p:cNvPr>
              <p:cNvCxnSpPr/>
              <p:nvPr/>
            </p:nvCxnSpPr>
            <p:spPr>
              <a:xfrm flipV="1">
                <a:off x="986283" y="4251314"/>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2F81C5-0506-0D43-AD8D-C562F1FC6A66}"/>
                  </a:ext>
                </a:extLst>
              </p:cNvPr>
              <p:cNvCxnSpPr/>
              <p:nvPr/>
            </p:nvCxnSpPr>
            <p:spPr>
              <a:xfrm flipV="1">
                <a:off x="1313735" y="4239886"/>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CBF2DE-C4C7-BD40-B1C1-FE60CD941983}"/>
                  </a:ext>
                </a:extLst>
              </p:cNvPr>
              <p:cNvCxnSpPr/>
              <p:nvPr/>
            </p:nvCxnSpPr>
            <p:spPr>
              <a:xfrm flipV="1">
                <a:off x="1890539" y="4239886"/>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790598A3-E944-E941-BEEB-7BFEC4314E8A}"/>
                      </a:ext>
                    </a:extLst>
                  </p:cNvPr>
                  <p:cNvSpPr/>
                  <p:nvPr/>
                </p:nvSpPr>
                <p:spPr>
                  <a:xfrm>
                    <a:off x="506651" y="4594319"/>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x</m:t>
                              </m:r>
                            </m:e>
                            <m:sub>
                              <m: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1</m:t>
                              </m:r>
                            </m:sub>
                          </m:sSub>
                        </m:oMath>
                      </m:oMathPara>
                    </a14:m>
                    <a:endParaRPr lang="en-US" sz="160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32" name="Rectangle 31">
                    <a:extLst>
                      <a:ext uri="{FF2B5EF4-FFF2-40B4-BE49-F238E27FC236}">
                        <a16:creationId xmlns:a16="http://schemas.microsoft.com/office/drawing/2014/main" id="{790598A3-E944-E941-BEEB-7BFEC4314E8A}"/>
                      </a:ext>
                    </a:extLst>
                  </p:cNvPr>
                  <p:cNvSpPr>
                    <a:spLocks noRot="1" noChangeAspect="1" noMove="1" noResize="1" noEditPoints="1" noAdjustHandles="1" noChangeArrowheads="1" noChangeShapeType="1" noTextEdit="1"/>
                  </p:cNvSpPr>
                  <p:nvPr/>
                </p:nvSpPr>
                <p:spPr>
                  <a:xfrm>
                    <a:off x="506651" y="4594319"/>
                    <a:ext cx="257939" cy="217670"/>
                  </a:xfrm>
                  <a:prstGeom prst="rect">
                    <a:avLst/>
                  </a:prstGeom>
                  <a:blipFill>
                    <a:blip r:embed="rId19"/>
                    <a:stretch>
                      <a:fillRect r="-18182" b="-210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D7CF5E6F-425D-E34B-B83E-B11C88EEB685}"/>
                      </a:ext>
                    </a:extLst>
                  </p:cNvPr>
                  <p:cNvSpPr/>
                  <p:nvPr/>
                </p:nvSpPr>
                <p:spPr>
                  <a:xfrm>
                    <a:off x="857314" y="4590220"/>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x</m:t>
                              </m:r>
                            </m:e>
                            <m:sub>
                              <m: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2</m:t>
                              </m:r>
                            </m:sub>
                          </m:sSub>
                        </m:oMath>
                      </m:oMathPara>
                    </a14:m>
                    <a:endParaRPr lang="en-US" sz="160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33" name="Rectangle 32">
                    <a:extLst>
                      <a:ext uri="{FF2B5EF4-FFF2-40B4-BE49-F238E27FC236}">
                        <a16:creationId xmlns:a16="http://schemas.microsoft.com/office/drawing/2014/main" id="{D7CF5E6F-425D-E34B-B83E-B11C88EEB685}"/>
                      </a:ext>
                    </a:extLst>
                  </p:cNvPr>
                  <p:cNvSpPr>
                    <a:spLocks noRot="1" noChangeAspect="1" noMove="1" noResize="1" noEditPoints="1" noAdjustHandles="1" noChangeArrowheads="1" noChangeShapeType="1" noTextEdit="1"/>
                  </p:cNvSpPr>
                  <p:nvPr/>
                </p:nvSpPr>
                <p:spPr>
                  <a:xfrm>
                    <a:off x="857314" y="4590220"/>
                    <a:ext cx="257939" cy="217670"/>
                  </a:xfrm>
                  <a:prstGeom prst="rect">
                    <a:avLst/>
                  </a:prstGeom>
                  <a:blipFill>
                    <a:blip r:embed="rId20"/>
                    <a:stretch>
                      <a:fillRect r="-18182" b="-26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CA5E654C-76AB-5243-A5BE-65A377D88C59}"/>
                      </a:ext>
                    </a:extLst>
                  </p:cNvPr>
                  <p:cNvSpPr/>
                  <p:nvPr/>
                </p:nvSpPr>
                <p:spPr>
                  <a:xfrm>
                    <a:off x="1184766" y="4590220"/>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x</m:t>
                              </m:r>
                            </m:e>
                            <m:sub>
                              <m: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3</m:t>
                              </m:r>
                            </m:sub>
                          </m:sSub>
                        </m:oMath>
                      </m:oMathPara>
                    </a14:m>
                    <a:endParaRPr lang="en-US" sz="160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34" name="Rectangle 33">
                    <a:extLst>
                      <a:ext uri="{FF2B5EF4-FFF2-40B4-BE49-F238E27FC236}">
                        <a16:creationId xmlns:a16="http://schemas.microsoft.com/office/drawing/2014/main" id="{CA5E654C-76AB-5243-A5BE-65A377D88C59}"/>
                      </a:ext>
                    </a:extLst>
                  </p:cNvPr>
                  <p:cNvSpPr>
                    <a:spLocks noRot="1" noChangeAspect="1" noMove="1" noResize="1" noEditPoints="1" noAdjustHandles="1" noChangeArrowheads="1" noChangeShapeType="1" noTextEdit="1"/>
                  </p:cNvSpPr>
                  <p:nvPr/>
                </p:nvSpPr>
                <p:spPr>
                  <a:xfrm>
                    <a:off x="1184766" y="4590220"/>
                    <a:ext cx="257939" cy="217670"/>
                  </a:xfrm>
                  <a:prstGeom prst="rect">
                    <a:avLst/>
                  </a:prstGeom>
                  <a:blipFill>
                    <a:blip r:embed="rId21"/>
                    <a:stretch>
                      <a:fillRect r="-13636" b="-210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A0FBB9B8-36CB-774A-BF01-7312972ACEC2}"/>
                      </a:ext>
                    </a:extLst>
                  </p:cNvPr>
                  <p:cNvSpPr/>
                  <p:nvPr/>
                </p:nvSpPr>
                <p:spPr>
                  <a:xfrm>
                    <a:off x="1761570" y="4586807"/>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x</m:t>
                              </m:r>
                            </m:e>
                            <m:sub>
                              <m:r>
                                <m:rPr>
                                  <m:sty m:val="p"/>
                                </m:rP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m</m:t>
                              </m:r>
                            </m:sub>
                          </m:sSub>
                        </m:oMath>
                      </m:oMathPara>
                    </a14:m>
                    <a:endParaRPr lang="en-US" sz="160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35" name="Rectangle 34">
                    <a:extLst>
                      <a:ext uri="{FF2B5EF4-FFF2-40B4-BE49-F238E27FC236}">
                        <a16:creationId xmlns:a16="http://schemas.microsoft.com/office/drawing/2014/main" id="{A0FBB9B8-36CB-774A-BF01-7312972ACEC2}"/>
                      </a:ext>
                    </a:extLst>
                  </p:cNvPr>
                  <p:cNvSpPr>
                    <a:spLocks noRot="1" noChangeAspect="1" noMove="1" noResize="1" noEditPoints="1" noAdjustHandles="1" noChangeArrowheads="1" noChangeShapeType="1" noTextEdit="1"/>
                  </p:cNvSpPr>
                  <p:nvPr/>
                </p:nvSpPr>
                <p:spPr>
                  <a:xfrm>
                    <a:off x="1761570" y="4586807"/>
                    <a:ext cx="257939" cy="217670"/>
                  </a:xfrm>
                  <a:prstGeom prst="rect">
                    <a:avLst/>
                  </a:prstGeom>
                  <a:blipFill>
                    <a:blip r:embed="rId22"/>
                    <a:stretch>
                      <a:fillRect l="-13636" r="-9091"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Rectangle 82">
                    <a:extLst>
                      <a:ext uri="{FF2B5EF4-FFF2-40B4-BE49-F238E27FC236}">
                        <a16:creationId xmlns:a16="http://schemas.microsoft.com/office/drawing/2014/main" id="{B9E8672F-DB32-BD4E-A6E8-63CBBECE03C0}"/>
                      </a:ext>
                    </a:extLst>
                  </p:cNvPr>
                  <p:cNvSpPr/>
                  <p:nvPr/>
                </p:nvSpPr>
                <p:spPr>
                  <a:xfrm>
                    <a:off x="497355" y="3388113"/>
                    <a:ext cx="257939" cy="31095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r"/>
                    <a14:m>
                      <m:oMathPara xmlns:m="http://schemas.openxmlformats.org/officeDocument/2006/math">
                        <m:oMathParaPr>
                          <m:jc m:val="right"/>
                        </m:oMathParaPr>
                        <m:oMath xmlns:m="http://schemas.openxmlformats.org/officeDocument/2006/math">
                          <m:sSub>
                            <m:sSubPr>
                              <m:ctrlPr>
                                <a:rPr lang="en-US" sz="14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4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h</m:t>
                              </m:r>
                            </m:e>
                            <m:sub>
                              <m:r>
                                <a:rPr lang="en-US" sz="14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1</m:t>
                              </m:r>
                            </m:sub>
                          </m:sSub>
                        </m:oMath>
                      </m:oMathPara>
                    </a14:m>
                    <a:endParaRPr lang="en-US" sz="140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83" name="Rectangle 82">
                    <a:extLst>
                      <a:ext uri="{FF2B5EF4-FFF2-40B4-BE49-F238E27FC236}">
                        <a16:creationId xmlns:a16="http://schemas.microsoft.com/office/drawing/2014/main" id="{B9E8672F-DB32-BD4E-A6E8-63CBBECE03C0}"/>
                      </a:ext>
                    </a:extLst>
                  </p:cNvPr>
                  <p:cNvSpPr>
                    <a:spLocks noRot="1" noChangeAspect="1" noMove="1" noResize="1" noEditPoints="1" noAdjustHandles="1" noChangeArrowheads="1" noChangeShapeType="1" noTextEdit="1"/>
                  </p:cNvSpPr>
                  <p:nvPr/>
                </p:nvSpPr>
                <p:spPr>
                  <a:xfrm>
                    <a:off x="497355" y="3388113"/>
                    <a:ext cx="257939" cy="310959"/>
                  </a:xfrm>
                  <a:prstGeom prst="rect">
                    <a:avLst/>
                  </a:prstGeom>
                  <a:blipFill>
                    <a:blip r:embed="rId23"/>
                    <a:stretch>
                      <a:fillRect r="-9091"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Rectangle 83">
                    <a:extLst>
                      <a:ext uri="{FF2B5EF4-FFF2-40B4-BE49-F238E27FC236}">
                        <a16:creationId xmlns:a16="http://schemas.microsoft.com/office/drawing/2014/main" id="{7F9958C3-9485-DA4E-AD7D-376E96D469C7}"/>
                      </a:ext>
                    </a:extLst>
                  </p:cNvPr>
                  <p:cNvSpPr/>
                  <p:nvPr/>
                </p:nvSpPr>
                <p:spPr>
                  <a:xfrm>
                    <a:off x="848018" y="3379214"/>
                    <a:ext cx="257939" cy="3157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r"/>
                    <a14:m>
                      <m:oMathPara xmlns:m="http://schemas.openxmlformats.org/officeDocument/2006/math">
                        <m:oMathParaPr>
                          <m:jc m:val="right"/>
                        </m:oMathParaPr>
                        <m:oMath xmlns:m="http://schemas.openxmlformats.org/officeDocument/2006/math">
                          <m:sSub>
                            <m:sSubPr>
                              <m:ctrlPr>
                                <a:rPr lang="en-US" sz="14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4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h</m:t>
                              </m:r>
                            </m:e>
                            <m:sub>
                              <m:r>
                                <a:rPr lang="en-US" sz="14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2</m:t>
                              </m:r>
                            </m:sub>
                          </m:sSub>
                        </m:oMath>
                      </m:oMathPara>
                    </a14:m>
                    <a:endParaRPr lang="en-US" sz="160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84" name="Rectangle 83">
                    <a:extLst>
                      <a:ext uri="{FF2B5EF4-FFF2-40B4-BE49-F238E27FC236}">
                        <a16:creationId xmlns:a16="http://schemas.microsoft.com/office/drawing/2014/main" id="{7F9958C3-9485-DA4E-AD7D-376E96D469C7}"/>
                      </a:ext>
                    </a:extLst>
                  </p:cNvPr>
                  <p:cNvSpPr>
                    <a:spLocks noRot="1" noChangeAspect="1" noMove="1" noResize="1" noEditPoints="1" noAdjustHandles="1" noChangeArrowheads="1" noChangeShapeType="1" noTextEdit="1"/>
                  </p:cNvSpPr>
                  <p:nvPr/>
                </p:nvSpPr>
                <p:spPr>
                  <a:xfrm>
                    <a:off x="848018" y="3379214"/>
                    <a:ext cx="257939" cy="315760"/>
                  </a:xfrm>
                  <a:prstGeom prst="rect">
                    <a:avLst/>
                  </a:prstGeom>
                  <a:blipFill>
                    <a:blip r:embed="rId24"/>
                    <a:stretch>
                      <a:fillRect r="-13636" b="-3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Rectangle 84">
                    <a:extLst>
                      <a:ext uri="{FF2B5EF4-FFF2-40B4-BE49-F238E27FC236}">
                        <a16:creationId xmlns:a16="http://schemas.microsoft.com/office/drawing/2014/main" id="{0D02308E-4595-364E-8EA1-7685A7E69D72}"/>
                      </a:ext>
                    </a:extLst>
                  </p:cNvPr>
                  <p:cNvSpPr/>
                  <p:nvPr/>
                </p:nvSpPr>
                <p:spPr>
                  <a:xfrm>
                    <a:off x="1175470" y="3384874"/>
                    <a:ext cx="257939" cy="3101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r"/>
                    <a14:m>
                      <m:oMathPara xmlns:m="http://schemas.openxmlformats.org/officeDocument/2006/math">
                        <m:oMathParaPr>
                          <m:jc m:val="right"/>
                        </m:oMathParaPr>
                        <m:oMath xmlns:m="http://schemas.openxmlformats.org/officeDocument/2006/math">
                          <m:sSub>
                            <m:sSubPr>
                              <m:ctrlPr>
                                <a:rPr lang="en-US" sz="14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4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h</m:t>
                              </m:r>
                            </m:e>
                            <m:sub>
                              <m:r>
                                <a:rPr lang="en-US" sz="14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3</m:t>
                              </m:r>
                            </m:sub>
                          </m:sSub>
                        </m:oMath>
                      </m:oMathPara>
                    </a14:m>
                    <a:endParaRPr lang="en-US" sz="160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85" name="Rectangle 84">
                    <a:extLst>
                      <a:ext uri="{FF2B5EF4-FFF2-40B4-BE49-F238E27FC236}">
                        <a16:creationId xmlns:a16="http://schemas.microsoft.com/office/drawing/2014/main" id="{0D02308E-4595-364E-8EA1-7685A7E69D72}"/>
                      </a:ext>
                    </a:extLst>
                  </p:cNvPr>
                  <p:cNvSpPr>
                    <a:spLocks noRot="1" noChangeAspect="1" noMove="1" noResize="1" noEditPoints="1" noAdjustHandles="1" noChangeArrowheads="1" noChangeShapeType="1" noTextEdit="1"/>
                  </p:cNvSpPr>
                  <p:nvPr/>
                </p:nvSpPr>
                <p:spPr>
                  <a:xfrm>
                    <a:off x="1175470" y="3384874"/>
                    <a:ext cx="257939" cy="310100"/>
                  </a:xfrm>
                  <a:prstGeom prst="rect">
                    <a:avLst/>
                  </a:prstGeom>
                  <a:blipFill>
                    <a:blip r:embed="rId25"/>
                    <a:stretch>
                      <a:fillRect r="-9091"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Rectangle 85">
                    <a:extLst>
                      <a:ext uri="{FF2B5EF4-FFF2-40B4-BE49-F238E27FC236}">
                        <a16:creationId xmlns:a16="http://schemas.microsoft.com/office/drawing/2014/main" id="{48067581-0EB5-284B-8CB5-D98BB3A2F0A0}"/>
                      </a:ext>
                    </a:extLst>
                  </p:cNvPr>
                  <p:cNvSpPr/>
                  <p:nvPr/>
                </p:nvSpPr>
                <p:spPr>
                  <a:xfrm>
                    <a:off x="1752274" y="3388113"/>
                    <a:ext cx="257939" cy="30344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r"/>
                    <a14:m>
                      <m:oMathPara xmlns:m="http://schemas.openxmlformats.org/officeDocument/2006/math">
                        <m:oMathParaPr>
                          <m:jc m:val="right"/>
                        </m:oMathParaPr>
                        <m:oMath xmlns:m="http://schemas.openxmlformats.org/officeDocument/2006/math">
                          <m:sSub>
                            <m:sSubPr>
                              <m:ctrlPr>
                                <a:rPr lang="en-US" sz="14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4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h</m:t>
                              </m:r>
                            </m:e>
                            <m:sub>
                              <m:r>
                                <m:rPr>
                                  <m:sty m:val="p"/>
                                </m:rPr>
                                <a:rPr lang="en-US" sz="14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m</m:t>
                              </m:r>
                            </m:sub>
                          </m:sSub>
                        </m:oMath>
                      </m:oMathPara>
                    </a14:m>
                    <a:endParaRPr lang="en-US" sz="160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p:sp>
                <p:nvSpPr>
                  <p:cNvPr id="86" name="Rectangle 85">
                    <a:extLst>
                      <a:ext uri="{FF2B5EF4-FFF2-40B4-BE49-F238E27FC236}">
                        <a16:creationId xmlns:a16="http://schemas.microsoft.com/office/drawing/2014/main" id="{48067581-0EB5-284B-8CB5-D98BB3A2F0A0}"/>
                      </a:ext>
                    </a:extLst>
                  </p:cNvPr>
                  <p:cNvSpPr>
                    <a:spLocks noRot="1" noChangeAspect="1" noMove="1" noResize="1" noEditPoints="1" noAdjustHandles="1" noChangeArrowheads="1" noChangeShapeType="1" noTextEdit="1"/>
                  </p:cNvSpPr>
                  <p:nvPr/>
                </p:nvSpPr>
                <p:spPr>
                  <a:xfrm>
                    <a:off x="1752274" y="3388113"/>
                    <a:ext cx="257939" cy="303448"/>
                  </a:xfrm>
                  <a:prstGeom prst="rect">
                    <a:avLst/>
                  </a:prstGeom>
                  <a:blipFill>
                    <a:blip r:embed="rId26"/>
                    <a:stretch>
                      <a:fillRect l="-4348" r="-8696" b="-3846"/>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53C4FD24-4C79-A14B-AA37-F9CCDAB77F39}"/>
                  </a:ext>
                </a:extLst>
              </p:cNvPr>
              <p:cNvSpPr txBox="1"/>
              <p:nvPr/>
            </p:nvSpPr>
            <p:spPr>
              <a:xfrm>
                <a:off x="1437496" y="4536658"/>
                <a:ext cx="318133" cy="307777"/>
              </a:xfrm>
              <a:prstGeom prst="rect">
                <a:avLst/>
              </a:prstGeom>
              <a:noFill/>
            </p:spPr>
            <p:txBody>
              <a:bodyPr wrap="square" rtlCol="0" anchor="ctr">
                <a:spAutoFit/>
              </a:bodyPr>
              <a:lstStyle/>
              <a:p>
                <a:pPr algn="r"/>
                <a:r>
                  <a:rPr lang="en-US" sz="1400">
                    <a:latin typeface="XITS Math" panose="02000503000000000000" pitchFamily="2" charset="0"/>
                    <a:ea typeface="XITS Math" panose="02000503000000000000" pitchFamily="2" charset="0"/>
                    <a:cs typeface="XITS Math" panose="02000503000000000000" pitchFamily="2" charset="0"/>
                  </a:rPr>
                  <a:t>…</a:t>
                </a:r>
              </a:p>
            </p:txBody>
          </p:sp>
          <p:sp>
            <p:nvSpPr>
              <p:cNvPr id="123" name="TextBox 122">
                <a:extLst>
                  <a:ext uri="{FF2B5EF4-FFF2-40B4-BE49-F238E27FC236}">
                    <a16:creationId xmlns:a16="http://schemas.microsoft.com/office/drawing/2014/main" id="{37AB349E-B5F2-814B-9B02-B9019A72E402}"/>
                  </a:ext>
                </a:extLst>
              </p:cNvPr>
              <p:cNvSpPr txBox="1"/>
              <p:nvPr/>
            </p:nvSpPr>
            <p:spPr>
              <a:xfrm>
                <a:off x="1422167" y="3384874"/>
                <a:ext cx="318133" cy="307777"/>
              </a:xfrm>
              <a:prstGeom prst="rect">
                <a:avLst/>
              </a:prstGeom>
              <a:noFill/>
            </p:spPr>
            <p:txBody>
              <a:bodyPr wrap="square" rtlCol="0" anchor="ctr">
                <a:spAutoFit/>
              </a:bodyPr>
              <a:lstStyle/>
              <a:p>
                <a:pPr algn="r"/>
                <a:r>
                  <a:rPr lang="en-US" sz="1400">
                    <a:latin typeface="XITS Math" panose="02000503000000000000" pitchFamily="2" charset="0"/>
                    <a:ea typeface="XITS Math" panose="02000503000000000000" pitchFamily="2" charset="0"/>
                    <a:cs typeface="XITS Math" panose="02000503000000000000" pitchFamily="2" charset="0"/>
                  </a:rPr>
                  <a:t>…</a:t>
                </a:r>
              </a:p>
            </p:txBody>
          </p:sp>
        </p:grpSp>
        <p:cxnSp>
          <p:nvCxnSpPr>
            <p:cNvPr id="57" name="Straight Arrow Connector 56">
              <a:extLst>
                <a:ext uri="{FF2B5EF4-FFF2-40B4-BE49-F238E27FC236}">
                  <a16:creationId xmlns:a16="http://schemas.microsoft.com/office/drawing/2014/main" id="{EC31A48A-6A10-D344-BEDB-88E9A3F70ECF}"/>
                </a:ext>
              </a:extLst>
            </p:cNvPr>
            <p:cNvCxnSpPr/>
            <p:nvPr/>
          </p:nvCxnSpPr>
          <p:spPr>
            <a:xfrm>
              <a:off x="1003153" y="3714079"/>
              <a:ext cx="212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4DA1CF5-3CCC-AA4A-801D-438BF9301289}"/>
                </a:ext>
              </a:extLst>
            </p:cNvPr>
            <p:cNvCxnSpPr/>
            <p:nvPr/>
          </p:nvCxnSpPr>
          <p:spPr>
            <a:xfrm>
              <a:off x="1377435" y="3711835"/>
              <a:ext cx="212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BC7A872-B186-B54D-AB60-89EBF33889D2}"/>
                </a:ext>
              </a:extLst>
            </p:cNvPr>
            <p:cNvCxnSpPr/>
            <p:nvPr/>
          </p:nvCxnSpPr>
          <p:spPr>
            <a:xfrm>
              <a:off x="1684482" y="3723037"/>
              <a:ext cx="212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62CCF82-ED5C-C44F-A215-EB8CD5D89F3D}"/>
                </a:ext>
              </a:extLst>
            </p:cNvPr>
            <p:cNvCxnSpPr/>
            <p:nvPr/>
          </p:nvCxnSpPr>
          <p:spPr>
            <a:xfrm>
              <a:off x="2275645" y="3712286"/>
              <a:ext cx="212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51F20349-BB08-1546-BB6F-33B75FD1EBCB}"/>
              </a:ext>
            </a:extLst>
          </p:cNvPr>
          <p:cNvGrpSpPr/>
          <p:nvPr/>
        </p:nvGrpSpPr>
        <p:grpSpPr>
          <a:xfrm>
            <a:off x="984507" y="3654058"/>
            <a:ext cx="1483616" cy="7595"/>
            <a:chOff x="984507" y="3654058"/>
            <a:chExt cx="1483616" cy="7595"/>
          </a:xfrm>
        </p:grpSpPr>
        <p:cxnSp>
          <p:nvCxnSpPr>
            <p:cNvPr id="129" name="Straight Arrow Connector 128">
              <a:extLst>
                <a:ext uri="{FF2B5EF4-FFF2-40B4-BE49-F238E27FC236}">
                  <a16:creationId xmlns:a16="http://schemas.microsoft.com/office/drawing/2014/main" id="{E8F2ABCA-0E50-704D-9EA3-4195485BB56B}"/>
                </a:ext>
              </a:extLst>
            </p:cNvPr>
            <p:cNvCxnSpPr/>
            <p:nvPr/>
          </p:nvCxnSpPr>
          <p:spPr>
            <a:xfrm>
              <a:off x="984507" y="3654058"/>
              <a:ext cx="212397"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0BF754F3-C2C6-1D4E-8198-B2E187493C50}"/>
                </a:ext>
              </a:extLst>
            </p:cNvPr>
            <p:cNvCxnSpPr/>
            <p:nvPr/>
          </p:nvCxnSpPr>
          <p:spPr>
            <a:xfrm>
              <a:off x="1357941" y="3654058"/>
              <a:ext cx="212397"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F01ACB8-1B17-C54E-81E9-2AEE8258C51B}"/>
                </a:ext>
              </a:extLst>
            </p:cNvPr>
            <p:cNvCxnSpPr/>
            <p:nvPr/>
          </p:nvCxnSpPr>
          <p:spPr>
            <a:xfrm>
              <a:off x="1671918" y="3661653"/>
              <a:ext cx="212397"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A76F417-9FA3-2E4D-B862-4582BDA843F8}"/>
                </a:ext>
              </a:extLst>
            </p:cNvPr>
            <p:cNvCxnSpPr/>
            <p:nvPr/>
          </p:nvCxnSpPr>
          <p:spPr>
            <a:xfrm>
              <a:off x="2255726" y="3654058"/>
              <a:ext cx="212397"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7" name="Rounded Rectangle 186">
            <a:extLst>
              <a:ext uri="{FF2B5EF4-FFF2-40B4-BE49-F238E27FC236}">
                <a16:creationId xmlns:a16="http://schemas.microsoft.com/office/drawing/2014/main" id="{857B4309-60A8-C34C-803A-F53BE806C42E}"/>
              </a:ext>
            </a:extLst>
          </p:cNvPr>
          <p:cNvSpPr/>
          <p:nvPr/>
        </p:nvSpPr>
        <p:spPr>
          <a:xfrm>
            <a:off x="958318" y="4161376"/>
            <a:ext cx="586848" cy="185066"/>
          </a:xfrm>
          <a:prstGeom prst="roundRect">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000">
                <a:solidFill>
                  <a:schemeClr val="accent4">
                    <a:lumMod val="50000"/>
                  </a:schemeClr>
                </a:solidFill>
                <a:latin typeface="XITS Math" panose="02000503000000000000" pitchFamily="2" charset="0"/>
                <a:ea typeface="XITS Math" panose="02000503000000000000" pitchFamily="2" charset="0"/>
                <a:cs typeface="XITS Math" panose="02000503000000000000" pitchFamily="2" charset="0"/>
              </a:rPr>
              <a:t>Self Attn</a:t>
            </a:r>
          </a:p>
        </p:txBody>
      </p:sp>
    </p:spTree>
    <p:custDataLst>
      <p:tags r:id="rId1"/>
    </p:custDataLst>
    <p:extLst>
      <p:ext uri="{BB962C8B-B14F-4D97-AF65-F5344CB8AC3E}">
        <p14:creationId xmlns:p14="http://schemas.microsoft.com/office/powerpoint/2010/main" val="381030278"/>
      </p:ext>
    </p:extLst>
  </p:cSld>
  <p:clrMapOvr>
    <a:masterClrMapping/>
  </p:clrMapOvr>
  <mc:AlternateContent xmlns:mc="http://schemas.openxmlformats.org/markup-compatibility/2006">
    <mc:Choice xmlns:p14="http://schemas.microsoft.com/office/powerpoint/2010/main" Requires="p14">
      <p:transition spd="slow" p14:dur="2000" advTm="88228"/>
    </mc:Choice>
    <mc:Fallback>
      <p:transition spd="slow" advTm="882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
                                            <p:graphicEl>
                                              <a:dgm id="{BE21E1AE-8893-CF48-952C-B392CB47DEA6}"/>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1000"/>
                                  </p:stCondLst>
                                  <p:childTnLst>
                                    <p:set>
                                      <p:cBhvr>
                                        <p:cTn id="21" dur="1" fill="hold">
                                          <p:stCondLst>
                                            <p:cond delay="0"/>
                                          </p:stCondLst>
                                        </p:cTn>
                                        <p:tgtEl>
                                          <p:spTgt spid="160"/>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500"/>
                                  </p:stCondLst>
                                  <p:childTnLst>
                                    <p:set>
                                      <p:cBhvr>
                                        <p:cTn id="24" dur="1" fill="hold">
                                          <p:stCondLst>
                                            <p:cond delay="0"/>
                                          </p:stCondLst>
                                        </p:cTn>
                                        <p:tgtEl>
                                          <p:spTgt spid="68"/>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1000"/>
                                  </p:stCondLst>
                                  <p:childTnLst>
                                    <p:set>
                                      <p:cBhvr>
                                        <p:cTn id="27" dur="1" fill="hold">
                                          <p:stCondLst>
                                            <p:cond delay="0"/>
                                          </p:stCondLst>
                                        </p:cTn>
                                        <p:tgtEl>
                                          <p:spTgt spid="161"/>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nodeType="afterEffect">
                                  <p:stCondLst>
                                    <p:cond delay="500"/>
                                  </p:stCondLst>
                                  <p:childTnLst>
                                    <p:set>
                                      <p:cBhvr>
                                        <p:cTn id="30" dur="1" fill="hold">
                                          <p:stCondLst>
                                            <p:cond delay="0"/>
                                          </p:stCondLst>
                                        </p:cTn>
                                        <p:tgtEl>
                                          <p:spTgt spid="163"/>
                                        </p:tgtEl>
                                        <p:attrNameLst>
                                          <p:attrName>style.visibility</p:attrName>
                                        </p:attrNameLst>
                                      </p:cBhvr>
                                      <p:to>
                                        <p:strVal val="visible"/>
                                      </p:to>
                                    </p:set>
                                  </p:childTnLst>
                                </p:cTn>
                              </p:par>
                            </p:childTnLst>
                          </p:cTn>
                        </p:par>
                        <p:par>
                          <p:cTn id="31" fill="hold">
                            <p:stCondLst>
                              <p:cond delay="3000"/>
                            </p:stCondLst>
                            <p:childTnLst>
                              <p:par>
                                <p:cTn id="32" presetID="1" presetClass="entr" presetSubtype="0" fill="hold" nodeType="afterEffect">
                                  <p:stCondLst>
                                    <p:cond delay="1000"/>
                                  </p:stCondLst>
                                  <p:childTnLst>
                                    <p:set>
                                      <p:cBhvr>
                                        <p:cTn id="33" dur="1" fill="hold">
                                          <p:stCondLst>
                                            <p:cond delay="0"/>
                                          </p:stCondLst>
                                        </p:cTn>
                                        <p:tgtEl>
                                          <p:spTgt spid="16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5">
                                            <p:graphicEl>
                                              <a:dgm id="{F19D4A09-7B9F-B34D-BAB9-4DB705A761EF}"/>
                                            </p:graphic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9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65">
                                            <p:graphicEl>
                                              <a:dgm id="{927EE3C7-2DD5-794E-B94C-776FD79E7463}"/>
                                            </p:graphic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2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2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165">
                                            <p:graphicEl>
                                              <a:dgm id="{249163DE-53FA-E944-B904-CA48B6F54E07}"/>
                                            </p:graphicEl>
                                          </p:spTgt>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15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65">
                                            <p:graphicEl>
                                              <a:dgm id="{9BF3055D-0303-D648-BFE2-C12C551D40CE}"/>
                                            </p:graphic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6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6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4" grpId="0" animBg="1"/>
      <p:bldGraphic spid="165" grpId="0" uiExpand="1">
        <p:bldSub>
          <a:bldDgm bld="one"/>
        </p:bldSub>
      </p:bldGraphic>
      <p:bldP spid="168" grpId="0" animBg="1"/>
      <p:bldP spid="169" grpId="0" animBg="1"/>
      <p:bldP spid="1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CE1E1C-83BA-D948-9255-A0E45FEE2038}"/>
              </a:ext>
            </a:extLst>
          </p:cNvPr>
          <p:cNvPicPr>
            <a:picLocks noChangeAspect="1"/>
          </p:cNvPicPr>
          <p:nvPr/>
        </p:nvPicPr>
        <p:blipFill>
          <a:blip r:embed="rId3"/>
          <a:stretch>
            <a:fillRect/>
          </a:stretch>
        </p:blipFill>
        <p:spPr>
          <a:xfrm>
            <a:off x="4954775" y="1249082"/>
            <a:ext cx="3559597" cy="2793172"/>
          </a:xfrm>
          <a:prstGeom prst="rect">
            <a:avLst/>
          </a:prstGeom>
        </p:spPr>
      </p:pic>
      <p:sp>
        <p:nvSpPr>
          <p:cNvPr id="2" name="Title 1">
            <a:extLst>
              <a:ext uri="{FF2B5EF4-FFF2-40B4-BE49-F238E27FC236}">
                <a16:creationId xmlns:a16="http://schemas.microsoft.com/office/drawing/2014/main" id="{F8BFD908-E5D0-534B-867F-9B418B123969}"/>
              </a:ext>
            </a:extLst>
          </p:cNvPr>
          <p:cNvSpPr>
            <a:spLocks noGrp="1"/>
          </p:cNvSpPr>
          <p:nvPr>
            <p:ph type="title"/>
          </p:nvPr>
        </p:nvSpPr>
        <p:spPr/>
        <p:txBody>
          <a:bodyPr>
            <a:normAutofit fontScale="90000"/>
          </a:bodyPr>
          <a:lstStyle/>
          <a:p>
            <a:r>
              <a:rPr lang="en-US" dirty="0">
                <a:latin typeface="Garamond" panose="02020404030301010803" pitchFamily="18" charset="0"/>
              </a:rPr>
              <a:t>BPE  </a:t>
            </a:r>
            <a:r>
              <a:rPr lang="en-US" dirty="0" err="1">
                <a:latin typeface="Garamond" panose="02020404030301010803" pitchFamily="18" charset="0"/>
              </a:rPr>
              <a:t>Subwords</a:t>
            </a:r>
            <a:endParaRPr lang="en-US" dirty="0">
              <a:latin typeface="Garamond" panose="02020404030301010803" pitchFamily="18" charset="0"/>
            </a:endParaRPr>
          </a:p>
        </p:txBody>
      </p:sp>
      <p:sp>
        <p:nvSpPr>
          <p:cNvPr id="3" name="Content Placeholder 2">
            <a:extLst>
              <a:ext uri="{FF2B5EF4-FFF2-40B4-BE49-F238E27FC236}">
                <a16:creationId xmlns:a16="http://schemas.microsoft.com/office/drawing/2014/main" id="{F6B46E05-1133-C347-A7A3-3B63DB2CD919}"/>
              </a:ext>
            </a:extLst>
          </p:cNvPr>
          <p:cNvSpPr>
            <a:spLocks noGrp="1"/>
          </p:cNvSpPr>
          <p:nvPr>
            <p:ph idx="13"/>
          </p:nvPr>
        </p:nvSpPr>
        <p:spPr>
          <a:xfrm>
            <a:off x="351007" y="686853"/>
            <a:ext cx="6603466" cy="3779065"/>
          </a:xfrm>
        </p:spPr>
        <p:txBody>
          <a:bodyPr/>
          <a:lstStyle/>
          <a:p>
            <a:r>
              <a:rPr lang="en-US" sz="2400" dirty="0">
                <a:latin typeface="Garamond" panose="02020404030301010803" pitchFamily="18" charset="0"/>
              </a:rPr>
              <a:t>Out-of-vocabulary/UNK words</a:t>
            </a:r>
            <a:br>
              <a:rPr lang="en-US" sz="2400" dirty="0">
                <a:latin typeface="Garamond" panose="02020404030301010803" pitchFamily="18" charset="0"/>
              </a:rPr>
            </a:br>
            <a:r>
              <a:rPr lang="en-US" sz="2400" dirty="0">
                <a:latin typeface="Garamond" panose="02020404030301010803" pitchFamily="18" charset="0"/>
              </a:rPr>
              <a:t>used to be a hard problem in MT</a:t>
            </a:r>
          </a:p>
          <a:p>
            <a:r>
              <a:rPr lang="en-US" sz="2400" dirty="0">
                <a:latin typeface="Garamond" panose="02020404030301010803" pitchFamily="18" charset="0"/>
              </a:rPr>
              <a:t>Byte-pair-encoding sub words </a:t>
            </a:r>
            <a:br>
              <a:rPr lang="en-US" sz="2400" dirty="0">
                <a:latin typeface="Garamond" panose="02020404030301010803" pitchFamily="18" charset="0"/>
              </a:rPr>
            </a:br>
            <a:r>
              <a:rPr lang="en-US" sz="2400" dirty="0">
                <a:sym typeface="Wingdings" pitchFamily="2" charset="2"/>
              </a:rPr>
              <a:t>  </a:t>
            </a:r>
            <a:r>
              <a:rPr lang="en-US" dirty="0">
                <a:latin typeface="Garamond" panose="02020404030301010803" pitchFamily="18" charset="0"/>
              </a:rPr>
              <a:t>addresses open-vocabulary generation</a:t>
            </a:r>
            <a:br>
              <a:rPr lang="en-US" dirty="0">
                <a:latin typeface="Garamond" panose="02020404030301010803" pitchFamily="18" charset="0"/>
              </a:rPr>
            </a:br>
            <a:r>
              <a:rPr lang="en-US" sz="1800" dirty="0"/>
              <a:t>[</a:t>
            </a:r>
            <a:r>
              <a:rPr lang="en-US" sz="1800" dirty="0" err="1"/>
              <a:t>Sennrich</a:t>
            </a:r>
            <a:r>
              <a:rPr lang="en-US" sz="1800" dirty="0"/>
              <a:t> et al 2016</a:t>
            </a:r>
            <a:r>
              <a:rPr lang="en-US" sz="1800" baseline="30000" dirty="0"/>
              <a:t>[1]</a:t>
            </a:r>
            <a:r>
              <a:rPr lang="en-US" sz="1800" dirty="0"/>
              <a:t>]</a:t>
            </a:r>
            <a:br>
              <a:rPr lang="en-US" sz="1800" dirty="0"/>
            </a:br>
            <a:r>
              <a:rPr lang="en-US" sz="1800" dirty="0">
                <a:sym typeface="Wingdings" pitchFamily="2" charset="2"/>
              </a:rPr>
              <a:t>  </a:t>
            </a:r>
            <a:r>
              <a:rPr lang="en-US" sz="1800" dirty="0"/>
              <a:t>gets better performance than chars and words</a:t>
            </a:r>
          </a:p>
          <a:p>
            <a:r>
              <a:rPr lang="en-US" sz="2334" dirty="0" err="1">
                <a:latin typeface="Garamond" panose="02020404030301010803" pitchFamily="18" charset="0"/>
              </a:rPr>
              <a:t>Subwords</a:t>
            </a:r>
            <a:r>
              <a:rPr lang="en-US" sz="2334" dirty="0">
                <a:latin typeface="Garamond" panose="02020404030301010803" pitchFamily="18" charset="0"/>
              </a:rPr>
              <a:t> are obtained by </a:t>
            </a:r>
            <a:br>
              <a:rPr lang="en-US" sz="2334" dirty="0">
                <a:latin typeface="Garamond" panose="02020404030301010803" pitchFamily="18" charset="0"/>
              </a:rPr>
            </a:br>
            <a:r>
              <a:rPr lang="en-US" sz="2334" dirty="0">
                <a:latin typeface="Garamond" panose="02020404030301010803" pitchFamily="18" charset="0"/>
              </a:rPr>
              <a:t>merging most frequent chars and </a:t>
            </a:r>
            <a:r>
              <a:rPr lang="en-US" sz="2334" dirty="0" err="1">
                <a:latin typeface="Garamond" panose="02020404030301010803" pitchFamily="18" charset="0"/>
              </a:rPr>
              <a:t>subwords</a:t>
            </a:r>
            <a:endParaRPr lang="en-US" sz="1900" dirty="0">
              <a:latin typeface="Garamond" panose="02020404030301010803" pitchFamily="18" charset="0"/>
            </a:endParaRPr>
          </a:p>
          <a:p>
            <a:r>
              <a:rPr lang="en-US" sz="2400" dirty="0">
                <a:latin typeface="Garamond" panose="02020404030301010803" pitchFamily="18" charset="0"/>
              </a:rPr>
              <a:t>Number of merges is a hyper parameter</a:t>
            </a:r>
          </a:p>
          <a:p>
            <a:r>
              <a:rPr lang="en-US" dirty="0">
                <a:solidFill>
                  <a:srgbClr val="9D1535"/>
                </a:solidFill>
                <a:latin typeface="Garamond" panose="02020404030301010803" pitchFamily="18" charset="0"/>
              </a:rPr>
              <a:t>Why are some vocabulary sizes better than others?</a:t>
            </a:r>
          </a:p>
        </p:txBody>
      </p:sp>
      <p:sp>
        <p:nvSpPr>
          <p:cNvPr id="4" name="Footer Placeholder 3">
            <a:extLst>
              <a:ext uri="{FF2B5EF4-FFF2-40B4-BE49-F238E27FC236}">
                <a16:creationId xmlns:a16="http://schemas.microsoft.com/office/drawing/2014/main" id="{3BC17A23-56F0-5F4D-AB97-AC216BA51ED2}"/>
              </a:ext>
            </a:extLst>
          </p:cNvPr>
          <p:cNvSpPr>
            <a:spLocks noGrp="1"/>
          </p:cNvSpPr>
          <p:nvPr>
            <p:ph type="ftr" sz="quarter" idx="15"/>
          </p:nvPr>
        </p:nvSpPr>
        <p:spPr/>
        <p:txBody>
          <a:bodyPr/>
          <a:lstStyle/>
          <a:p>
            <a:r>
              <a:rPr lang="en-US"/>
              <a:t>TG's Dissertation Proposal</a:t>
            </a:r>
            <a:endParaRPr lang="en-US" dirty="0"/>
          </a:p>
        </p:txBody>
      </p:sp>
      <p:sp>
        <p:nvSpPr>
          <p:cNvPr id="6" name="Slide Number Placeholder 5">
            <a:extLst>
              <a:ext uri="{FF2B5EF4-FFF2-40B4-BE49-F238E27FC236}">
                <a16:creationId xmlns:a16="http://schemas.microsoft.com/office/drawing/2014/main" id="{2FE65B47-D6A2-5644-955D-9E9E733EB83D}"/>
              </a:ext>
            </a:extLst>
          </p:cNvPr>
          <p:cNvSpPr>
            <a:spLocks noGrp="1"/>
          </p:cNvSpPr>
          <p:nvPr>
            <p:ph type="sldNum" sz="quarter" idx="16"/>
          </p:nvPr>
        </p:nvSpPr>
        <p:spPr/>
        <p:txBody>
          <a:bodyPr/>
          <a:lstStyle/>
          <a:p>
            <a:fld id="{94484A00-4F00-BC41-AC64-A612D22D8354}" type="slidenum">
              <a:rPr lang="en-US" smtClean="0"/>
              <a:pPr/>
              <a:t>13</a:t>
            </a:fld>
            <a:endParaRPr lang="en-US"/>
          </a:p>
        </p:txBody>
      </p:sp>
      <p:sp>
        <p:nvSpPr>
          <p:cNvPr id="7" name="Up-Down Arrow 6">
            <a:extLst>
              <a:ext uri="{FF2B5EF4-FFF2-40B4-BE49-F238E27FC236}">
                <a16:creationId xmlns:a16="http://schemas.microsoft.com/office/drawing/2014/main" id="{5C5EF370-8AB6-7B4E-B17B-584953B1F598}"/>
              </a:ext>
            </a:extLst>
          </p:cNvPr>
          <p:cNvSpPr/>
          <p:nvPr/>
        </p:nvSpPr>
        <p:spPr>
          <a:xfrm>
            <a:off x="8624508" y="1063797"/>
            <a:ext cx="371054" cy="297845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latin typeface="Garamond" panose="02020404030301010803" pitchFamily="18" charset="0"/>
              </a:rPr>
              <a:t>WORD            ⇦BPE ⇨        CHARS</a:t>
            </a:r>
          </a:p>
        </p:txBody>
      </p:sp>
      <p:sp>
        <p:nvSpPr>
          <p:cNvPr id="8" name="TextBox 7">
            <a:extLst>
              <a:ext uri="{FF2B5EF4-FFF2-40B4-BE49-F238E27FC236}">
                <a16:creationId xmlns:a16="http://schemas.microsoft.com/office/drawing/2014/main" id="{7185DA51-D99B-6A4D-84B3-6D7CE38A8FA7}"/>
              </a:ext>
            </a:extLst>
          </p:cNvPr>
          <p:cNvSpPr txBox="1"/>
          <p:nvPr/>
        </p:nvSpPr>
        <p:spPr>
          <a:xfrm>
            <a:off x="585722" y="5204074"/>
            <a:ext cx="1793055" cy="307777"/>
          </a:xfrm>
          <a:prstGeom prst="rect">
            <a:avLst/>
          </a:prstGeom>
          <a:noFill/>
        </p:spPr>
        <p:txBody>
          <a:bodyPr wrap="none" rtlCol="0">
            <a:spAutoFit/>
          </a:bodyPr>
          <a:lstStyle/>
          <a:p>
            <a:r>
              <a:rPr lang="en-US" sz="1400" dirty="0">
                <a:latin typeface="The Hand" panose="03070502030502020204" pitchFamily="66" charset="0"/>
              </a:rPr>
              <a:t>[1] </a:t>
            </a:r>
            <a:r>
              <a:rPr lang="en-US" sz="1400" dirty="0">
                <a:latin typeface="The Hand" panose="03070502030502020204" pitchFamily="66" charset="0"/>
                <a:hlinkClick r:id="rId4"/>
              </a:rPr>
              <a:t>https://aclanthology.org/P16-1162/</a:t>
            </a:r>
            <a:r>
              <a:rPr lang="en-US" sz="1400" dirty="0">
                <a:latin typeface="The Hand" panose="03070502030502020204" pitchFamily="66" charset="0"/>
              </a:rPr>
              <a:t> </a:t>
            </a:r>
          </a:p>
        </p:txBody>
      </p:sp>
    </p:spTree>
    <p:extLst>
      <p:ext uri="{BB962C8B-B14F-4D97-AF65-F5344CB8AC3E}">
        <p14:creationId xmlns:p14="http://schemas.microsoft.com/office/powerpoint/2010/main" val="2451234905"/>
      </p:ext>
    </p:extLst>
  </p:cSld>
  <p:clrMapOvr>
    <a:masterClrMapping/>
  </p:clrMapOvr>
  <mc:AlternateContent xmlns:mc="http://schemas.openxmlformats.org/markup-compatibility/2006" xmlns:p14="http://schemas.microsoft.com/office/powerpoint/2010/main">
    <mc:Choice Requires="p14">
      <p:transition spd="slow" p14:dur="2000" advTm="110270"/>
    </mc:Choice>
    <mc:Fallback xmlns="">
      <p:transition spd="slow" advTm="11027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F592-B2C2-EB4C-A42E-C5F9581D72C3}"/>
              </a:ext>
            </a:extLst>
          </p:cNvPr>
          <p:cNvSpPr>
            <a:spLocks noGrp="1"/>
          </p:cNvSpPr>
          <p:nvPr>
            <p:ph type="title"/>
          </p:nvPr>
        </p:nvSpPr>
        <p:spPr/>
        <p:txBody>
          <a:bodyPr>
            <a:normAutofit fontScale="90000"/>
          </a:bodyPr>
          <a:lstStyle/>
          <a:p>
            <a:r>
              <a:rPr lang="en-US" dirty="0">
                <a:latin typeface="Garamond" panose="02020404030301010803" pitchFamily="18" charset="0"/>
              </a:rPr>
              <a:t>Experimental Setup </a:t>
            </a:r>
          </a:p>
        </p:txBody>
      </p:sp>
      <p:sp>
        <p:nvSpPr>
          <p:cNvPr id="3" name="Content Placeholder 2">
            <a:extLst>
              <a:ext uri="{FF2B5EF4-FFF2-40B4-BE49-F238E27FC236}">
                <a16:creationId xmlns:a16="http://schemas.microsoft.com/office/drawing/2014/main" id="{FD860565-CE24-6E45-98A6-352EBAFFEA40}"/>
              </a:ext>
            </a:extLst>
          </p:cNvPr>
          <p:cNvSpPr>
            <a:spLocks noGrp="1"/>
          </p:cNvSpPr>
          <p:nvPr>
            <p:ph idx="13"/>
          </p:nvPr>
        </p:nvSpPr>
        <p:spPr>
          <a:xfrm>
            <a:off x="143387" y="712739"/>
            <a:ext cx="8760172" cy="3566007"/>
          </a:xfrm>
        </p:spPr>
        <p:txBody>
          <a:bodyPr>
            <a:normAutofit/>
          </a:bodyPr>
          <a:lstStyle/>
          <a:p>
            <a:pPr marL="542887" indent="-342889" defTabSz="342933"/>
            <a:r>
              <a:rPr lang="en-US" sz="2334" dirty="0">
                <a:latin typeface="Garamond" panose="02020404030301010803" pitchFamily="18" charset="0"/>
              </a:rPr>
              <a:t>Four target languages: </a:t>
            </a:r>
            <a:r>
              <a:rPr lang="en-US" sz="2134" dirty="0">
                <a:latin typeface="Garamond" panose="02020404030301010803" pitchFamily="18" charset="0"/>
              </a:rPr>
              <a:t>DE→EN, EN→DE,  EN→HI, and EN→LI</a:t>
            </a:r>
          </a:p>
          <a:p>
            <a:pPr marL="876237" lvl="1" indent="-342889" defTabSz="342933"/>
            <a:r>
              <a:rPr lang="en-US" dirty="0">
                <a:latin typeface="Garamond" panose="02020404030301010803" pitchFamily="18" charset="0"/>
              </a:rPr>
              <a:t>Total of </a:t>
            </a:r>
            <a:r>
              <a:rPr lang="en-US" dirty="0">
                <a:latin typeface="Garamond" panose="02020404030301010803" pitchFamily="18" charset="0"/>
                <a:cs typeface="Times New Roman" panose="02020603050405020304" pitchFamily="18" charset="0"/>
              </a:rPr>
              <a:t>11</a:t>
            </a:r>
            <a:r>
              <a:rPr lang="en-US" dirty="0">
                <a:latin typeface="Garamond" panose="02020404030301010803" pitchFamily="18" charset="0"/>
              </a:rPr>
              <a:t> dataset sizes: between 30K and 4.5M sentences</a:t>
            </a:r>
          </a:p>
          <a:p>
            <a:pPr marL="876237" lvl="1" indent="-342889" defTabSz="342933"/>
            <a:r>
              <a:rPr lang="en-US" dirty="0">
                <a:latin typeface="Garamond" panose="02020404030301010803" pitchFamily="18" charset="0"/>
              </a:rPr>
              <a:t>x 10 vocabulary sizes</a:t>
            </a:r>
            <a:r>
              <a:rPr lang="en-US" sz="1800" dirty="0">
                <a:latin typeface="Garamond" panose="02020404030301010803" pitchFamily="18" charset="0"/>
              </a:rPr>
              <a:t>: Chars, 500, 1K, 2K, 4K,  8K, 16K, 32K, 48K, and 64K</a:t>
            </a:r>
            <a:endParaRPr lang="en-US" sz="1800" b="1" dirty="0">
              <a:latin typeface="Garamond" panose="02020404030301010803" pitchFamily="18" charset="0"/>
            </a:endParaRPr>
          </a:p>
          <a:p>
            <a:pPr marL="485739" indent="-285741" defTabSz="342933"/>
            <a:r>
              <a:rPr lang="en-US" sz="2000" b="1" dirty="0">
                <a:latin typeface="Garamond" panose="02020404030301010803" pitchFamily="18" charset="0"/>
              </a:rPr>
              <a:t>Transformer </a:t>
            </a:r>
            <a:r>
              <a:rPr lang="en-US" sz="2000" dirty="0">
                <a:latin typeface="Garamond" panose="02020404030301010803" pitchFamily="18" charset="0"/>
              </a:rPr>
              <a:t>with 6 layers, 512 dims, 8 attn heads, 0.1 dropout, … </a:t>
            </a:r>
          </a:p>
          <a:p>
            <a:pPr marL="819090" lvl="1" indent="-285741" defTabSz="342933"/>
            <a:r>
              <a:rPr lang="en-US" dirty="0">
                <a:solidFill>
                  <a:schemeClr val="tx1">
                    <a:lumMod val="85000"/>
                    <a:lumOff val="15000"/>
                  </a:schemeClr>
                </a:solidFill>
                <a:latin typeface="Garamond" panose="02020404030301010803" pitchFamily="18" charset="0"/>
              </a:rPr>
              <a:t>Adam optimizer; </a:t>
            </a:r>
            <a:r>
              <a:rPr lang="en-US" dirty="0">
                <a:solidFill>
                  <a:schemeClr val="bg1">
                    <a:lumMod val="50000"/>
                  </a:schemeClr>
                </a:solidFill>
                <a:latin typeface="Garamond" panose="02020404030301010803" pitchFamily="18" charset="0"/>
              </a:rPr>
              <a:t>16,000 warmup steps followed by inverted sqrt decay; </a:t>
            </a:r>
            <a:br>
              <a:rPr lang="en-US" dirty="0">
                <a:solidFill>
                  <a:schemeClr val="bg1">
                    <a:lumMod val="50000"/>
                  </a:schemeClr>
                </a:solidFill>
                <a:latin typeface="Garamond" panose="02020404030301010803" pitchFamily="18" charset="0"/>
              </a:rPr>
            </a:br>
            <a:r>
              <a:rPr lang="en-US" dirty="0">
                <a:solidFill>
                  <a:schemeClr val="bg1">
                    <a:lumMod val="50000"/>
                  </a:schemeClr>
                </a:solidFill>
                <a:latin typeface="Garamond" panose="02020404030301010803" pitchFamily="18" charset="0"/>
              </a:rPr>
              <a:t>training stops when the validation loss start to climb up</a:t>
            </a:r>
          </a:p>
          <a:p>
            <a:pPr marL="819090" lvl="1" indent="-285741" defTabSz="342933"/>
            <a:r>
              <a:rPr lang="en-US" dirty="0">
                <a:solidFill>
                  <a:schemeClr val="bg1">
                    <a:lumMod val="50000"/>
                  </a:schemeClr>
                </a:solidFill>
                <a:latin typeface="Garamond" panose="02020404030301010803" pitchFamily="18" charset="0"/>
              </a:rPr>
              <a:t>Beam decoder, length penalty,  checkpoint averaging … </a:t>
            </a:r>
          </a:p>
          <a:p>
            <a:pPr marL="819090" lvl="1" indent="-285741" defTabSz="342933"/>
            <a:r>
              <a:rPr lang="en-US" dirty="0">
                <a:solidFill>
                  <a:schemeClr val="bg1">
                    <a:lumMod val="50000"/>
                  </a:schemeClr>
                </a:solidFill>
                <a:latin typeface="Garamond" panose="02020404030301010803" pitchFamily="18" charset="0"/>
              </a:rPr>
              <a:t>Separate vocabs for source and target</a:t>
            </a:r>
            <a:br>
              <a:rPr lang="en-US" dirty="0">
                <a:solidFill>
                  <a:schemeClr val="bg1">
                    <a:lumMod val="50000"/>
                  </a:schemeClr>
                </a:solidFill>
                <a:latin typeface="Garamond" panose="02020404030301010803" pitchFamily="18" charset="0"/>
              </a:rPr>
            </a:br>
            <a:r>
              <a:rPr lang="en-US" dirty="0">
                <a:solidFill>
                  <a:schemeClr val="bg1">
                    <a:lumMod val="50000"/>
                  </a:schemeClr>
                </a:solidFill>
                <a:latin typeface="Garamond" panose="02020404030301010803" pitchFamily="18" charset="0"/>
              </a:rPr>
              <a:t>Decoder’s input and output embeddings are tied</a:t>
            </a:r>
          </a:p>
        </p:txBody>
      </p:sp>
      <p:sp>
        <p:nvSpPr>
          <p:cNvPr id="4" name="Footer Placeholder 3">
            <a:extLst>
              <a:ext uri="{FF2B5EF4-FFF2-40B4-BE49-F238E27FC236}">
                <a16:creationId xmlns:a16="http://schemas.microsoft.com/office/drawing/2014/main" id="{A8D125F2-CAF7-7C4F-ABEB-3E3F9F505C15}"/>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BC725559-5F38-1844-A605-4F0AEFAAE7C0}"/>
              </a:ext>
            </a:extLst>
          </p:cNvPr>
          <p:cNvSpPr>
            <a:spLocks noGrp="1"/>
          </p:cNvSpPr>
          <p:nvPr>
            <p:ph type="sldNum" sz="quarter" idx="16"/>
          </p:nvPr>
        </p:nvSpPr>
        <p:spPr/>
        <p:txBody>
          <a:bodyPr/>
          <a:lstStyle/>
          <a:p>
            <a:fld id="{94484A00-4F00-BC41-AC64-A612D22D8354}" type="slidenum">
              <a:rPr lang="en-US" smtClean="0"/>
              <a:pPr/>
              <a:t>14</a:t>
            </a:fld>
            <a:endParaRPr lang="en-US"/>
          </a:p>
        </p:txBody>
      </p:sp>
    </p:spTree>
    <p:extLst>
      <p:ext uri="{BB962C8B-B14F-4D97-AF65-F5344CB8AC3E}">
        <p14:creationId xmlns:p14="http://schemas.microsoft.com/office/powerpoint/2010/main" val="1160321357"/>
      </p:ext>
    </p:extLst>
  </p:cSld>
  <p:clrMapOvr>
    <a:masterClrMapping/>
  </p:clrMapOvr>
  <mc:AlternateContent xmlns:mc="http://schemas.openxmlformats.org/markup-compatibility/2006" xmlns:p14="http://schemas.microsoft.com/office/powerpoint/2010/main">
    <mc:Choice Requires="p14">
      <p:transition spd="slow" p14:dur="2000" advTm="53328"/>
    </mc:Choice>
    <mc:Fallback xmlns="">
      <p:transition spd="slow" advTm="5332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F9C0FC-A407-374C-9D26-2C0211FE67D8}"/>
              </a:ext>
            </a:extLst>
          </p:cNvPr>
          <p:cNvSpPr/>
          <p:nvPr/>
        </p:nvSpPr>
        <p:spPr>
          <a:xfrm>
            <a:off x="1371600" y="571500"/>
            <a:ext cx="6400800" cy="4572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AE246A50-2B8D-C943-A55B-8F73B916DF7B}"/>
              </a:ext>
            </a:extLst>
          </p:cNvPr>
          <p:cNvSpPr>
            <a:spLocks noGrp="1"/>
          </p:cNvSpPr>
          <p:nvPr>
            <p:ph type="ftr" sz="quarter" idx="15"/>
          </p:nvPr>
        </p:nvSpPr>
        <p:spPr/>
        <p:txBody>
          <a:bodyPr/>
          <a:lstStyle/>
          <a:p>
            <a:r>
              <a:rPr lang="en-US"/>
              <a:t>TG's Dissertation Proposal</a:t>
            </a:r>
            <a:endParaRPr lang="en-US" dirty="0"/>
          </a:p>
        </p:txBody>
      </p:sp>
      <p:sp>
        <p:nvSpPr>
          <p:cNvPr id="8" name="Slide Number Placeholder 7">
            <a:extLst>
              <a:ext uri="{FF2B5EF4-FFF2-40B4-BE49-F238E27FC236}">
                <a16:creationId xmlns:a16="http://schemas.microsoft.com/office/drawing/2014/main" id="{B0F732AD-C326-1442-BDF7-21919F9A1881}"/>
              </a:ext>
            </a:extLst>
          </p:cNvPr>
          <p:cNvSpPr>
            <a:spLocks noGrp="1"/>
          </p:cNvSpPr>
          <p:nvPr>
            <p:ph type="sldNum" sz="quarter" idx="16"/>
          </p:nvPr>
        </p:nvSpPr>
        <p:spPr>
          <a:xfrm>
            <a:off x="8375362" y="5494663"/>
            <a:ext cx="768638" cy="217373"/>
          </a:xfrm>
        </p:spPr>
        <p:txBody>
          <a:bodyPr/>
          <a:lstStyle/>
          <a:p>
            <a:fld id="{94484A00-4F00-BC41-AC64-A612D22D8354}" type="slidenum">
              <a:rPr lang="en-US" smtClean="0"/>
              <a:pPr/>
              <a:t>15</a:t>
            </a:fld>
            <a:endParaRPr lang="en-US" dirty="0"/>
          </a:p>
        </p:txBody>
      </p:sp>
      <p:graphicFrame>
        <p:nvGraphicFramePr>
          <p:cNvPr id="9" name="Chart 8">
            <a:extLst>
              <a:ext uri="{FF2B5EF4-FFF2-40B4-BE49-F238E27FC236}">
                <a16:creationId xmlns:a16="http://schemas.microsoft.com/office/drawing/2014/main" id="{076C3D12-A5A3-5C46-AFFA-01DC62E486C7}"/>
              </a:ext>
            </a:extLst>
          </p:cNvPr>
          <p:cNvGraphicFramePr>
            <a:graphicFrameLocks/>
          </p:cNvGraphicFramePr>
          <p:nvPr>
            <p:extLst>
              <p:ext uri="{D42A27DB-BD31-4B8C-83A1-F6EECF244321}">
                <p14:modId xmlns:p14="http://schemas.microsoft.com/office/powerpoint/2010/main" val="3110926916"/>
              </p:ext>
            </p:extLst>
          </p:nvPr>
        </p:nvGraphicFramePr>
        <p:xfrm>
          <a:off x="228600" y="182880"/>
          <a:ext cx="8686800" cy="5212080"/>
        </p:xfrm>
        <a:graphic>
          <a:graphicData uri="http://schemas.openxmlformats.org/drawingml/2006/chart">
            <c:chart xmlns:c="http://schemas.openxmlformats.org/drawingml/2006/chart" xmlns:r="http://schemas.openxmlformats.org/officeDocument/2006/relationships" r:id="rId3"/>
          </a:graphicData>
        </a:graphic>
      </p:graphicFrame>
    </p:spTree>
    <p:custDataLst>
      <p:tags r:id="rId1"/>
    </p:custDataLst>
    <p:extLst>
      <p:ext uri="{BB962C8B-B14F-4D97-AF65-F5344CB8AC3E}">
        <p14:creationId xmlns:p14="http://schemas.microsoft.com/office/powerpoint/2010/main" val="3414591878"/>
      </p:ext>
    </p:extLst>
  </p:cSld>
  <p:clrMapOvr>
    <a:masterClrMapping/>
  </p:clrMapOvr>
  <mc:AlternateContent xmlns:mc="http://schemas.openxmlformats.org/markup-compatibility/2006">
    <mc:Choice xmlns:p14="http://schemas.microsoft.com/office/powerpoint/2010/main" Requires="p14">
      <p:transition spd="slow" p14:dur="2000" advTm="61450"/>
    </mc:Choice>
    <mc:Fallback>
      <p:transition spd="slow" advTm="6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graphicEl>
                                              <a:chart seriesIdx="0" categoryIdx="-4" bldStep="series"/>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graphicEl>
                                              <a:chart seriesIdx="1"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graphicEl>
                                              <a:chart seriesIdx="2" categoryIdx="-4" bldStep="series"/>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graphicEl>
                                              <a:chart seriesIdx="3"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246A50-2B8D-C943-A55B-8F73B916DF7B}"/>
              </a:ext>
            </a:extLst>
          </p:cNvPr>
          <p:cNvSpPr>
            <a:spLocks noGrp="1"/>
          </p:cNvSpPr>
          <p:nvPr>
            <p:ph type="ftr" sz="quarter" idx="15"/>
          </p:nvPr>
        </p:nvSpPr>
        <p:spPr/>
        <p:txBody>
          <a:bodyPr/>
          <a:lstStyle/>
          <a:p>
            <a:r>
              <a:rPr lang="en-US"/>
              <a:t>TG's Dissertation Proposal</a:t>
            </a:r>
            <a:endParaRPr lang="en-US" dirty="0"/>
          </a:p>
        </p:txBody>
      </p:sp>
      <p:sp>
        <p:nvSpPr>
          <p:cNvPr id="8" name="Slide Number Placeholder 7">
            <a:extLst>
              <a:ext uri="{FF2B5EF4-FFF2-40B4-BE49-F238E27FC236}">
                <a16:creationId xmlns:a16="http://schemas.microsoft.com/office/drawing/2014/main" id="{B0F732AD-C326-1442-BDF7-21919F9A1881}"/>
              </a:ext>
            </a:extLst>
          </p:cNvPr>
          <p:cNvSpPr>
            <a:spLocks noGrp="1"/>
          </p:cNvSpPr>
          <p:nvPr>
            <p:ph type="sldNum" sz="quarter" idx="16"/>
          </p:nvPr>
        </p:nvSpPr>
        <p:spPr>
          <a:xfrm>
            <a:off x="8375362" y="5494663"/>
            <a:ext cx="768638" cy="217373"/>
          </a:xfrm>
        </p:spPr>
        <p:txBody>
          <a:bodyPr/>
          <a:lstStyle/>
          <a:p>
            <a:fld id="{94484A00-4F00-BC41-AC64-A612D22D8354}" type="slidenum">
              <a:rPr lang="en-US" smtClean="0"/>
              <a:pPr/>
              <a:t>16</a:t>
            </a:fld>
            <a:endParaRPr lang="en-US" dirty="0"/>
          </a:p>
        </p:txBody>
      </p:sp>
      <p:graphicFrame>
        <p:nvGraphicFramePr>
          <p:cNvPr id="10" name="Chart 9">
            <a:extLst>
              <a:ext uri="{FF2B5EF4-FFF2-40B4-BE49-F238E27FC236}">
                <a16:creationId xmlns:a16="http://schemas.microsoft.com/office/drawing/2014/main" id="{A9A83B67-596C-B245-ABDB-ACBDEB87E6ED}"/>
              </a:ext>
            </a:extLst>
          </p:cNvPr>
          <p:cNvGraphicFramePr>
            <a:graphicFrameLocks/>
          </p:cNvGraphicFramePr>
          <p:nvPr>
            <p:extLst>
              <p:ext uri="{D42A27DB-BD31-4B8C-83A1-F6EECF244321}">
                <p14:modId xmlns:p14="http://schemas.microsoft.com/office/powerpoint/2010/main" val="889804312"/>
              </p:ext>
            </p:extLst>
          </p:nvPr>
        </p:nvGraphicFramePr>
        <p:xfrm>
          <a:off x="228600" y="182880"/>
          <a:ext cx="8686800" cy="52120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8479655"/>
      </p:ext>
    </p:extLst>
  </p:cSld>
  <p:clrMapOvr>
    <a:masterClrMapping/>
  </p:clrMapOvr>
  <mc:AlternateContent xmlns:mc="http://schemas.openxmlformats.org/markup-compatibility/2006">
    <mc:Choice xmlns:p14="http://schemas.microsoft.com/office/powerpoint/2010/main" Requires="p14">
      <p:transition spd="slow" p14:dur="2000" advTm="3583"/>
    </mc:Choice>
    <mc:Fallback>
      <p:transition spd="slow" advTm="358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246A50-2B8D-C943-A55B-8F73B916DF7B}"/>
              </a:ext>
            </a:extLst>
          </p:cNvPr>
          <p:cNvSpPr>
            <a:spLocks noGrp="1"/>
          </p:cNvSpPr>
          <p:nvPr>
            <p:ph type="ftr" sz="quarter" idx="15"/>
          </p:nvPr>
        </p:nvSpPr>
        <p:spPr/>
        <p:txBody>
          <a:bodyPr/>
          <a:lstStyle/>
          <a:p>
            <a:r>
              <a:rPr lang="en-US"/>
              <a:t>TG's Dissertation Proposal</a:t>
            </a:r>
            <a:endParaRPr lang="en-US" dirty="0"/>
          </a:p>
        </p:txBody>
      </p:sp>
      <p:sp>
        <p:nvSpPr>
          <p:cNvPr id="8" name="Slide Number Placeholder 7">
            <a:extLst>
              <a:ext uri="{FF2B5EF4-FFF2-40B4-BE49-F238E27FC236}">
                <a16:creationId xmlns:a16="http://schemas.microsoft.com/office/drawing/2014/main" id="{B0F732AD-C326-1442-BDF7-21919F9A1881}"/>
              </a:ext>
            </a:extLst>
          </p:cNvPr>
          <p:cNvSpPr>
            <a:spLocks noGrp="1"/>
          </p:cNvSpPr>
          <p:nvPr>
            <p:ph type="sldNum" sz="quarter" idx="16"/>
          </p:nvPr>
        </p:nvSpPr>
        <p:spPr>
          <a:xfrm>
            <a:off x="8375362" y="5494663"/>
            <a:ext cx="768638" cy="217373"/>
          </a:xfrm>
        </p:spPr>
        <p:txBody>
          <a:bodyPr/>
          <a:lstStyle/>
          <a:p>
            <a:fld id="{94484A00-4F00-BC41-AC64-A612D22D8354}" type="slidenum">
              <a:rPr lang="en-US" smtClean="0"/>
              <a:pPr/>
              <a:t>17</a:t>
            </a:fld>
            <a:endParaRPr lang="en-US" dirty="0"/>
          </a:p>
        </p:txBody>
      </p:sp>
      <p:graphicFrame>
        <p:nvGraphicFramePr>
          <p:cNvPr id="11" name="Chart 10">
            <a:extLst>
              <a:ext uri="{FF2B5EF4-FFF2-40B4-BE49-F238E27FC236}">
                <a16:creationId xmlns:a16="http://schemas.microsoft.com/office/drawing/2014/main" id="{E64870FF-6361-FD4D-B69E-168BE7024DF6}"/>
              </a:ext>
            </a:extLst>
          </p:cNvPr>
          <p:cNvGraphicFramePr>
            <a:graphicFrameLocks/>
          </p:cNvGraphicFramePr>
          <p:nvPr>
            <p:extLst>
              <p:ext uri="{D42A27DB-BD31-4B8C-83A1-F6EECF244321}">
                <p14:modId xmlns:p14="http://schemas.microsoft.com/office/powerpoint/2010/main" val="3522312277"/>
              </p:ext>
            </p:extLst>
          </p:nvPr>
        </p:nvGraphicFramePr>
        <p:xfrm>
          <a:off x="228600" y="182880"/>
          <a:ext cx="8686800" cy="52120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35331684"/>
      </p:ext>
    </p:extLst>
  </p:cSld>
  <p:clrMapOvr>
    <a:masterClrMapping/>
  </p:clrMapOvr>
  <mc:AlternateContent xmlns:mc="http://schemas.openxmlformats.org/markup-compatibility/2006">
    <mc:Choice xmlns:p14="http://schemas.microsoft.com/office/powerpoint/2010/main" Requires="p14">
      <p:transition spd="slow" p14:dur="2000" advTm="34408"/>
    </mc:Choice>
    <mc:Fallback>
      <p:transition spd="slow" advTm="3440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34422DA-A5DD-8E4D-A756-CCB35115AB5B}"/>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CB91E00-442E-8C4E-B0C3-05BE29646123}"/>
              </a:ext>
            </a:extLst>
          </p:cNvPr>
          <p:cNvSpPr>
            <a:spLocks noGrp="1"/>
          </p:cNvSpPr>
          <p:nvPr>
            <p:ph type="sldNum" sz="quarter" idx="16"/>
          </p:nvPr>
        </p:nvSpPr>
        <p:spPr/>
        <p:txBody>
          <a:bodyPr/>
          <a:lstStyle/>
          <a:p>
            <a:fld id="{94484A00-4F00-BC41-AC64-A612D22D8354}" type="slidenum">
              <a:rPr lang="en-US" smtClean="0"/>
              <a:pPr/>
              <a:t>18</a:t>
            </a:fld>
            <a:endParaRPr lang="en-US"/>
          </a:p>
        </p:txBody>
      </p:sp>
      <p:pic>
        <p:nvPicPr>
          <p:cNvPr id="3074" name="Picture 2" descr="Question GIF - Question GIFs">
            <a:extLst>
              <a:ext uri="{FF2B5EF4-FFF2-40B4-BE49-F238E27FC236}">
                <a16:creationId xmlns:a16="http://schemas.microsoft.com/office/drawing/2014/main" id="{4B8E6C06-40F8-3E47-AFD7-B9E7311B5689}"/>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flipH="1">
            <a:off x="7150355" y="3433030"/>
            <a:ext cx="1517885" cy="18004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CB2824D-082C-B348-87CF-A491331B6C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549"/>
          <a:stretch/>
        </p:blipFill>
        <p:spPr bwMode="auto">
          <a:xfrm>
            <a:off x="6314660" y="316476"/>
            <a:ext cx="2463332" cy="254102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E4A3969-2B9A-324A-BDBC-93AD719E0DEC}"/>
              </a:ext>
            </a:extLst>
          </p:cNvPr>
          <p:cNvSpPr>
            <a:spLocks noGrp="1"/>
          </p:cNvSpPr>
          <p:nvPr>
            <p:ph idx="13"/>
          </p:nvPr>
        </p:nvSpPr>
        <p:spPr>
          <a:xfrm>
            <a:off x="267997" y="3241559"/>
            <a:ext cx="7403690" cy="897822"/>
          </a:xfrm>
        </p:spPr>
        <p:txBody>
          <a:bodyPr>
            <a:noAutofit/>
          </a:bodyPr>
          <a:lstStyle/>
          <a:p>
            <a:pPr marL="0" indent="0" algn="ctr">
              <a:buNone/>
            </a:pPr>
            <a:r>
              <a:rPr lang="en-US" sz="2800" dirty="0">
                <a:solidFill>
                  <a:srgbClr val="990000"/>
                </a:solidFill>
                <a:latin typeface="Garamond" panose="02020404030301010803" pitchFamily="18" charset="0"/>
              </a:rPr>
              <a:t>Why are all BLEU lines</a:t>
            </a:r>
            <a:r>
              <a:rPr lang="en-US" sz="2800" dirty="0">
                <a:solidFill>
                  <a:srgbClr val="990000"/>
                </a:solidFill>
              </a:rPr>
              <a:t> </a:t>
            </a:r>
            <a:br>
              <a:rPr lang="en-US" sz="2800" dirty="0">
                <a:solidFill>
                  <a:srgbClr val="990000"/>
                </a:solidFill>
              </a:rPr>
            </a:br>
            <a:r>
              <a:rPr lang="en-US" sz="2800" dirty="0">
                <a:solidFill>
                  <a:srgbClr val="990000"/>
                </a:solidFill>
                <a:latin typeface="Garamond" panose="02020404030301010803" pitchFamily="18" charset="0"/>
              </a:rPr>
              <a:t>(sort of) concave down on vocabulary size?</a:t>
            </a:r>
          </a:p>
        </p:txBody>
      </p:sp>
    </p:spTree>
    <p:extLst>
      <p:ext uri="{BB962C8B-B14F-4D97-AF65-F5344CB8AC3E}">
        <p14:creationId xmlns:p14="http://schemas.microsoft.com/office/powerpoint/2010/main" val="3562608326"/>
      </p:ext>
    </p:extLst>
  </p:cSld>
  <p:clrMapOvr>
    <a:masterClrMapping/>
  </p:clrMapOvr>
  <mc:AlternateContent xmlns:mc="http://schemas.openxmlformats.org/markup-compatibility/2006" xmlns:p14="http://schemas.microsoft.com/office/powerpoint/2010/main">
    <mc:Choice Requires="p14">
      <p:transition spd="slow" p14:dur="2000" advTm="14235"/>
    </mc:Choice>
    <mc:Fallback xmlns="">
      <p:transition spd="slow" advTm="1423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FE386E12-BE35-E240-93EE-96F277694136}"/>
              </a:ext>
            </a:extLst>
          </p:cNvPr>
          <p:cNvGraphicFramePr>
            <a:graphicFrameLocks/>
          </p:cNvGraphicFramePr>
          <p:nvPr>
            <p:extLst>
              <p:ext uri="{D42A27DB-BD31-4B8C-83A1-F6EECF244321}">
                <p14:modId xmlns:p14="http://schemas.microsoft.com/office/powerpoint/2010/main" val="472569729"/>
              </p:ext>
            </p:extLst>
          </p:nvPr>
        </p:nvGraphicFramePr>
        <p:xfrm>
          <a:off x="4928713" y="1704978"/>
          <a:ext cx="3871324" cy="29587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a:extLst>
              <a:ext uri="{FF2B5EF4-FFF2-40B4-BE49-F238E27FC236}">
                <a16:creationId xmlns:a16="http://schemas.microsoft.com/office/drawing/2014/main" id="{32A8E83C-D67B-4740-BF60-481525BDD885}"/>
              </a:ext>
            </a:extLst>
          </p:cNvPr>
          <p:cNvGraphicFramePr>
            <a:graphicFrameLocks/>
          </p:cNvGraphicFramePr>
          <p:nvPr>
            <p:extLst>
              <p:ext uri="{D42A27DB-BD31-4B8C-83A1-F6EECF244321}">
                <p14:modId xmlns:p14="http://schemas.microsoft.com/office/powerpoint/2010/main" val="1671447041"/>
              </p:ext>
            </p:extLst>
          </p:nvPr>
        </p:nvGraphicFramePr>
        <p:xfrm>
          <a:off x="521110" y="1704977"/>
          <a:ext cx="3871324" cy="2958711"/>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A2C153FA-D7F4-E346-9D26-F500E493F21D}"/>
              </a:ext>
            </a:extLst>
          </p:cNvPr>
          <p:cNvSpPr>
            <a:spLocks noGrp="1"/>
          </p:cNvSpPr>
          <p:nvPr>
            <p:ph type="title"/>
          </p:nvPr>
        </p:nvSpPr>
        <p:spPr/>
        <p:txBody>
          <a:bodyPr/>
          <a:lstStyle/>
          <a:p>
            <a:r>
              <a:rPr lang="en-US" dirty="0"/>
              <a:t>Transformer Ablation</a:t>
            </a:r>
          </a:p>
        </p:txBody>
      </p:sp>
      <p:sp>
        <p:nvSpPr>
          <p:cNvPr id="3" name="Content Placeholder 2">
            <a:extLst>
              <a:ext uri="{FF2B5EF4-FFF2-40B4-BE49-F238E27FC236}">
                <a16:creationId xmlns:a16="http://schemas.microsoft.com/office/drawing/2014/main" id="{55C1D998-895F-9142-8362-151031066D1F}"/>
              </a:ext>
            </a:extLst>
          </p:cNvPr>
          <p:cNvSpPr>
            <a:spLocks noGrp="1"/>
          </p:cNvSpPr>
          <p:nvPr>
            <p:ph idx="13"/>
          </p:nvPr>
        </p:nvSpPr>
        <p:spPr>
          <a:xfrm>
            <a:off x="363794" y="662347"/>
            <a:ext cx="8278761" cy="865233"/>
          </a:xfrm>
        </p:spPr>
        <p:txBody>
          <a:bodyPr>
            <a:normAutofit fontScale="92500"/>
          </a:bodyPr>
          <a:lstStyle/>
          <a:p>
            <a:pPr marL="0" indent="0">
              <a:buNone/>
            </a:pPr>
            <a:r>
              <a:rPr lang="en-US" sz="2000" u="sng" dirty="0"/>
              <a:t>Hypothesis</a:t>
            </a:r>
            <a:r>
              <a:rPr lang="en-US" sz="2000" dirty="0"/>
              <a:t>: Encoder is </a:t>
            </a:r>
            <a:r>
              <a:rPr lang="en-US" sz="2000" i="1" dirty="0"/>
              <a:t>not</a:t>
            </a:r>
            <a:r>
              <a:rPr lang="en-US" sz="2000" dirty="0"/>
              <a:t> a must have, but rather a good to have component</a:t>
            </a:r>
          </a:p>
          <a:p>
            <a:pPr marL="0" indent="0">
              <a:buNone/>
            </a:pPr>
            <a:r>
              <a:rPr lang="en-US" sz="2000" dirty="0"/>
              <a:t>Varying number of layers;  DE</a:t>
            </a:r>
            <a:r>
              <a:rPr lang="en-US" sz="2000" dirty="0">
                <a:sym typeface="Wingdings" pitchFamily="2" charset="2"/>
              </a:rPr>
              <a:t></a:t>
            </a:r>
            <a:r>
              <a:rPr lang="en-US" sz="2000" dirty="0"/>
              <a:t>EN (shared vocab) and EN</a:t>
            </a:r>
            <a:r>
              <a:rPr lang="en-US" sz="2000" dirty="0">
                <a:sym typeface="Wingdings" pitchFamily="2" charset="2"/>
              </a:rPr>
              <a:t></a:t>
            </a:r>
            <a:r>
              <a:rPr lang="en-US" sz="2000" dirty="0"/>
              <a:t>HI (separate vocab) </a:t>
            </a:r>
          </a:p>
        </p:txBody>
      </p:sp>
      <p:sp>
        <p:nvSpPr>
          <p:cNvPr id="4" name="Footer Placeholder 3">
            <a:extLst>
              <a:ext uri="{FF2B5EF4-FFF2-40B4-BE49-F238E27FC236}">
                <a16:creationId xmlns:a16="http://schemas.microsoft.com/office/drawing/2014/main" id="{FF7EAB51-FEA0-DB4D-935C-559B435FCB47}"/>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D4E1D72B-5470-464F-BB0C-B55E613A06C0}"/>
              </a:ext>
            </a:extLst>
          </p:cNvPr>
          <p:cNvSpPr>
            <a:spLocks noGrp="1"/>
          </p:cNvSpPr>
          <p:nvPr>
            <p:ph type="sldNum" sz="quarter" idx="16"/>
          </p:nvPr>
        </p:nvSpPr>
        <p:spPr/>
        <p:txBody>
          <a:bodyPr/>
          <a:lstStyle/>
          <a:p>
            <a:fld id="{94484A00-4F00-BC41-AC64-A612D22D8354}" type="slidenum">
              <a:rPr lang="en-US" smtClean="0"/>
              <a:pPr/>
              <a:t>19</a:t>
            </a:fld>
            <a:endParaRPr lang="en-US"/>
          </a:p>
        </p:txBody>
      </p:sp>
      <p:sp>
        <p:nvSpPr>
          <p:cNvPr id="8" name="TextBox 7">
            <a:extLst>
              <a:ext uri="{FF2B5EF4-FFF2-40B4-BE49-F238E27FC236}">
                <a16:creationId xmlns:a16="http://schemas.microsoft.com/office/drawing/2014/main" id="{1642846D-B742-A04E-A18E-37CBCDB6E4A4}"/>
              </a:ext>
            </a:extLst>
          </p:cNvPr>
          <p:cNvSpPr txBox="1"/>
          <p:nvPr/>
        </p:nvSpPr>
        <p:spPr>
          <a:xfrm>
            <a:off x="4004218" y="1561330"/>
            <a:ext cx="1582677" cy="369332"/>
          </a:xfrm>
          <a:prstGeom prst="rect">
            <a:avLst/>
          </a:prstGeom>
          <a:noFill/>
        </p:spPr>
        <p:txBody>
          <a:bodyPr wrap="none" rtlCol="0">
            <a:spAutoFit/>
          </a:bodyPr>
          <a:lstStyle/>
          <a:p>
            <a:r>
              <a:rPr lang="en-US" i="1" dirty="0">
                <a:solidFill>
                  <a:schemeClr val="accent2"/>
                </a:solidFill>
                <a:latin typeface="Garamond" panose="02020404030301010803" pitchFamily="18" charset="0"/>
              </a:rPr>
              <a:t>No encoder layers!</a:t>
            </a:r>
          </a:p>
        </p:txBody>
      </p:sp>
      <p:cxnSp>
        <p:nvCxnSpPr>
          <p:cNvPr id="10" name="Straight Arrow Connector 9">
            <a:extLst>
              <a:ext uri="{FF2B5EF4-FFF2-40B4-BE49-F238E27FC236}">
                <a16:creationId xmlns:a16="http://schemas.microsoft.com/office/drawing/2014/main" id="{48482888-20D0-BF4F-B0ED-439BE7212890}"/>
              </a:ext>
            </a:extLst>
          </p:cNvPr>
          <p:cNvCxnSpPr>
            <a:cxnSpLocks/>
          </p:cNvCxnSpPr>
          <p:nvPr/>
        </p:nvCxnSpPr>
        <p:spPr>
          <a:xfrm flipH="1">
            <a:off x="3202869" y="1852587"/>
            <a:ext cx="889839" cy="546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EBAD3288-0DC9-5B44-A390-EBAC25815C06}"/>
              </a:ext>
            </a:extLst>
          </p:cNvPr>
          <p:cNvCxnSpPr>
            <a:cxnSpLocks/>
          </p:cNvCxnSpPr>
          <p:nvPr/>
        </p:nvCxnSpPr>
        <p:spPr>
          <a:xfrm>
            <a:off x="5460966" y="1852587"/>
            <a:ext cx="1777308" cy="71893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491E5C5-AADD-F949-812A-6CD011FC08D8}"/>
              </a:ext>
            </a:extLst>
          </p:cNvPr>
          <p:cNvSpPr txBox="1"/>
          <p:nvPr/>
        </p:nvSpPr>
        <p:spPr>
          <a:xfrm>
            <a:off x="235390" y="5052653"/>
            <a:ext cx="5792693" cy="338554"/>
          </a:xfrm>
          <a:prstGeom prst="rect">
            <a:avLst/>
          </a:prstGeom>
          <a:noFill/>
        </p:spPr>
        <p:txBody>
          <a:bodyPr wrap="square">
            <a:spAutoFit/>
          </a:bodyPr>
          <a:lstStyle/>
          <a:p>
            <a:r>
              <a:rPr lang="en-US" sz="1600" dirty="0">
                <a:solidFill>
                  <a:schemeClr val="bg1">
                    <a:lumMod val="50000"/>
                  </a:schemeClr>
                </a:solidFill>
                <a:latin typeface="The Hand" panose="03070502030502020204" pitchFamily="66" charset="0"/>
              </a:rPr>
              <a:t>Most people do not listen with the intent to understand; they listen with the intent to reply. – Stephen Covey, 2004</a:t>
            </a:r>
          </a:p>
        </p:txBody>
      </p:sp>
    </p:spTree>
    <p:custDataLst>
      <p:tags r:id="rId1"/>
    </p:custDataLst>
    <p:extLst>
      <p:ext uri="{BB962C8B-B14F-4D97-AF65-F5344CB8AC3E}">
        <p14:creationId xmlns:p14="http://schemas.microsoft.com/office/powerpoint/2010/main" val="2254137167"/>
      </p:ext>
    </p:extLst>
  </p:cSld>
  <p:clrMapOvr>
    <a:masterClrMapping/>
  </p:clrMapOvr>
  <mc:AlternateContent xmlns:mc="http://schemas.openxmlformats.org/markup-compatibility/2006" xmlns:p14="http://schemas.microsoft.com/office/powerpoint/2010/main">
    <mc:Choice Requires="p14">
      <p:transition spd="slow" p14:dur="2000" advTm="80145"/>
    </mc:Choice>
    <mc:Fallback xmlns="">
      <p:transition spd="slow" advTm="801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graphicEl>
                                              <a:chart seriesIdx="-4" categoryIdx="1" bldStep="category"/>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graphicEl>
                                              <a:chart seriesIdx="-4" categoryIdx="1" bldStep="category"/>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graphicEl>
                                              <a:chart seriesIdx="-4" categoryIdx="2" bldStep="category"/>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graphicEl>
                                              <a:chart seriesIdx="-4" categoryIdx="2" bldStep="category"/>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graphicEl>
                                              <a:chart seriesIdx="-4" categoryIdx="3" bldStep="category"/>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graphicEl>
                                              <a:chart seriesIdx="-4" categoryIdx="3"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uiExpand="1">
        <p:bldSub>
          <a:bldChart bld="category"/>
        </p:bldSub>
      </p:bldGraphic>
      <p:bldGraphic spid="25" grpId="0" uiExpand="1">
        <p:bldSub>
          <a:bldChart bld="category"/>
        </p:bldSub>
      </p:bldGraphic>
      <p:bldP spid="8"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BD708C-265F-ED4E-B55C-3A202601B444}"/>
              </a:ext>
            </a:extLst>
          </p:cNvPr>
          <p:cNvSpPr>
            <a:spLocks noGrp="1"/>
          </p:cNvSpPr>
          <p:nvPr>
            <p:ph type="ftr" sz="quarter" idx="11"/>
          </p:nvPr>
        </p:nvSpPr>
        <p:spPr/>
        <p:txBody>
          <a:bodyPr/>
          <a:lstStyle/>
          <a:p>
            <a:r>
              <a:rPr lang="en-US"/>
              <a:t>TG's Dissertation Proposal</a:t>
            </a:r>
            <a:endParaRPr lang="en-US" dirty="0"/>
          </a:p>
        </p:txBody>
      </p:sp>
      <p:sp>
        <p:nvSpPr>
          <p:cNvPr id="3" name="Slide Number Placeholder 2">
            <a:extLst>
              <a:ext uri="{FF2B5EF4-FFF2-40B4-BE49-F238E27FC236}">
                <a16:creationId xmlns:a16="http://schemas.microsoft.com/office/drawing/2014/main" id="{F3485581-FA07-8142-B3DA-AAD864FABEAF}"/>
              </a:ext>
            </a:extLst>
          </p:cNvPr>
          <p:cNvSpPr>
            <a:spLocks noGrp="1"/>
          </p:cNvSpPr>
          <p:nvPr>
            <p:ph type="sldNum" sz="quarter" idx="12"/>
          </p:nvPr>
        </p:nvSpPr>
        <p:spPr/>
        <p:txBody>
          <a:bodyPr/>
          <a:lstStyle/>
          <a:p>
            <a:fld id="{94484A00-4F00-BC41-AC64-A612D22D8354}" type="slidenum">
              <a:rPr lang="en-US" smtClean="0"/>
              <a:pPr/>
              <a:t>2</a:t>
            </a:fld>
            <a:endParaRPr lang="en-US"/>
          </a:p>
        </p:txBody>
      </p:sp>
      <p:sp>
        <p:nvSpPr>
          <p:cNvPr id="5" name="TextBox 4">
            <a:extLst>
              <a:ext uri="{FF2B5EF4-FFF2-40B4-BE49-F238E27FC236}">
                <a16:creationId xmlns:a16="http://schemas.microsoft.com/office/drawing/2014/main" id="{F958BDE9-8D2B-3447-B7F0-3D8650704456}"/>
              </a:ext>
            </a:extLst>
          </p:cNvPr>
          <p:cNvSpPr txBox="1"/>
          <p:nvPr/>
        </p:nvSpPr>
        <p:spPr>
          <a:xfrm>
            <a:off x="584293" y="1185029"/>
            <a:ext cx="8094286" cy="2185214"/>
          </a:xfrm>
          <a:prstGeom prst="rect">
            <a:avLst/>
          </a:prstGeom>
          <a:noFill/>
        </p:spPr>
        <p:txBody>
          <a:bodyPr wrap="square" rtlCol="0">
            <a:spAutoFit/>
          </a:bodyPr>
          <a:lstStyle/>
          <a:p>
            <a:r>
              <a:rPr lang="en-US" sz="4000" dirty="0">
                <a:solidFill>
                  <a:srgbClr val="C00000"/>
                </a:solidFill>
                <a:latin typeface="Garamond" panose="02020404030301010803" pitchFamily="18" charset="0"/>
              </a:rPr>
              <a:t>“</a:t>
            </a:r>
            <a:r>
              <a:rPr lang="en-US" sz="2000" dirty="0">
                <a:solidFill>
                  <a:schemeClr val="bg2">
                    <a:lumMod val="50000"/>
                  </a:schemeClr>
                </a:solidFill>
                <a:latin typeface="Garamond" panose="02020404030301010803" pitchFamily="18" charset="0"/>
              </a:rPr>
              <a:t>A most serious problem, for UNESCO and for the constructive and peaceful future of the planet, </a:t>
            </a:r>
            <a:r>
              <a:rPr lang="en-US" sz="2000" dirty="0">
                <a:solidFill>
                  <a:schemeClr val="bg2">
                    <a:lumMod val="25000"/>
                  </a:schemeClr>
                </a:solidFill>
                <a:latin typeface="Garamond" panose="02020404030301010803" pitchFamily="18" charset="0"/>
              </a:rPr>
              <a:t>is the problem of translation</a:t>
            </a:r>
            <a:r>
              <a:rPr lang="en-US" sz="2000" dirty="0">
                <a:solidFill>
                  <a:schemeClr val="bg2">
                    <a:lumMod val="50000"/>
                  </a:schemeClr>
                </a:solidFill>
                <a:latin typeface="Garamond" panose="02020404030301010803" pitchFamily="18" charset="0"/>
              </a:rPr>
              <a:t>, as it unavoidably affects the communication between peoples</a:t>
            </a:r>
            <a:r>
              <a:rPr lang="en-US" sz="2000" dirty="0">
                <a:latin typeface="Garamond" panose="02020404030301010803" pitchFamily="18" charset="0"/>
              </a:rPr>
              <a:t>. </a:t>
            </a:r>
            <a:r>
              <a:rPr lang="en-US" sz="2800" dirty="0">
                <a:latin typeface="Garamond" panose="02020404030301010803" pitchFamily="18" charset="0"/>
              </a:rPr>
              <a:t>...</a:t>
            </a:r>
            <a:br>
              <a:rPr lang="en-US" sz="2800" dirty="0">
                <a:latin typeface="Garamond" panose="02020404030301010803" pitchFamily="18" charset="0"/>
              </a:rPr>
            </a:br>
            <a:r>
              <a:rPr lang="en-US" sz="2400" dirty="0">
                <a:latin typeface="Garamond" panose="02020404030301010803" pitchFamily="18" charset="0"/>
              </a:rPr>
              <a:t> </a:t>
            </a:r>
            <a:r>
              <a:rPr lang="en-US" sz="2400" dirty="0">
                <a:highlight>
                  <a:srgbClr val="FFFF00"/>
                </a:highlight>
                <a:latin typeface="Garamond" panose="02020404030301010803" pitchFamily="18" charset="0"/>
              </a:rPr>
              <a:t>I have wondered if it were unthinkable to design a computer which would translate</a:t>
            </a:r>
            <a:r>
              <a:rPr lang="en-US" sz="2400" dirty="0">
                <a:latin typeface="Garamond" panose="02020404030301010803" pitchFamily="18" charset="0"/>
              </a:rPr>
              <a:t>.” – Warren Weaver, 1947</a:t>
            </a:r>
            <a:r>
              <a:rPr lang="en-US" sz="2400" baseline="30000" dirty="0">
                <a:latin typeface="Garamond" panose="02020404030301010803" pitchFamily="18" charset="0"/>
              </a:rPr>
              <a:t>[1]</a:t>
            </a:r>
            <a:endParaRPr lang="en-US" sz="2800" baseline="30000" dirty="0">
              <a:latin typeface="Garamond" panose="02020404030301010803" pitchFamily="18" charset="0"/>
            </a:endParaRPr>
          </a:p>
        </p:txBody>
      </p:sp>
      <p:sp>
        <p:nvSpPr>
          <p:cNvPr id="7" name="Title 1">
            <a:extLst>
              <a:ext uri="{FF2B5EF4-FFF2-40B4-BE49-F238E27FC236}">
                <a16:creationId xmlns:a16="http://schemas.microsoft.com/office/drawing/2014/main" id="{FA708795-5850-2243-B678-944B9C21B342}"/>
              </a:ext>
            </a:extLst>
          </p:cNvPr>
          <p:cNvSpPr>
            <a:spLocks noGrp="1"/>
          </p:cNvSpPr>
          <p:nvPr>
            <p:ph type="title"/>
          </p:nvPr>
        </p:nvSpPr>
        <p:spPr>
          <a:xfrm>
            <a:off x="936185" y="84623"/>
            <a:ext cx="7390503" cy="477079"/>
          </a:xfrm>
        </p:spPr>
        <p:txBody>
          <a:bodyPr>
            <a:noAutofit/>
          </a:bodyPr>
          <a:lstStyle/>
          <a:p>
            <a:r>
              <a:rPr lang="en-US" sz="2900" dirty="0">
                <a:latin typeface="Garamond" panose="02020404030301010803" pitchFamily="18" charset="0"/>
              </a:rPr>
              <a:t>75 Years Ago ….</a:t>
            </a:r>
          </a:p>
        </p:txBody>
      </p:sp>
      <p:sp>
        <p:nvSpPr>
          <p:cNvPr id="8" name="TextBox 7">
            <a:extLst>
              <a:ext uri="{FF2B5EF4-FFF2-40B4-BE49-F238E27FC236}">
                <a16:creationId xmlns:a16="http://schemas.microsoft.com/office/drawing/2014/main" id="{777BF416-3E2E-EE41-B429-BD9E33F96584}"/>
              </a:ext>
            </a:extLst>
          </p:cNvPr>
          <p:cNvSpPr txBox="1"/>
          <p:nvPr/>
        </p:nvSpPr>
        <p:spPr>
          <a:xfrm>
            <a:off x="5378172" y="5086403"/>
            <a:ext cx="3331746" cy="338554"/>
          </a:xfrm>
          <a:prstGeom prst="rect">
            <a:avLst/>
          </a:prstGeom>
          <a:noFill/>
        </p:spPr>
        <p:txBody>
          <a:bodyPr wrap="none" rtlCol="0">
            <a:spAutoFit/>
          </a:bodyPr>
          <a:lstStyle/>
          <a:p>
            <a:r>
              <a:rPr lang="en-US" sz="1600" dirty="0">
                <a:latin typeface="The Hand" panose="03070502030502020204" pitchFamily="66" charset="0"/>
              </a:rPr>
              <a:t>[1] </a:t>
            </a:r>
            <a:r>
              <a:rPr lang="en-US" sz="1600" dirty="0">
                <a:latin typeface="The Hand" panose="03070502030502020204" pitchFamily="66" charset="0"/>
                <a:hlinkClick r:id="rId2"/>
              </a:rPr>
              <a:t>https://aclanthology.org/www.mt-archive.info/Weaver-1949.pdf</a:t>
            </a:r>
            <a:r>
              <a:rPr lang="en-US" sz="1600" dirty="0">
                <a:latin typeface="The Hand" panose="03070502030502020204" pitchFamily="66" charset="0"/>
              </a:rPr>
              <a:t> </a:t>
            </a:r>
          </a:p>
        </p:txBody>
      </p:sp>
    </p:spTree>
    <p:extLst>
      <p:ext uri="{BB962C8B-B14F-4D97-AF65-F5344CB8AC3E}">
        <p14:creationId xmlns:p14="http://schemas.microsoft.com/office/powerpoint/2010/main" val="1972561594"/>
      </p:ext>
    </p:extLst>
  </p:cSld>
  <p:clrMapOvr>
    <a:masterClrMapping/>
  </p:clrMapOvr>
  <mc:AlternateContent xmlns:mc="http://schemas.openxmlformats.org/markup-compatibility/2006" xmlns:p14="http://schemas.microsoft.com/office/powerpoint/2010/main">
    <mc:Choice Requires="p14">
      <p:transition spd="slow" p14:dur="2000" advTm="26436"/>
    </mc:Choice>
    <mc:Fallback xmlns="">
      <p:transition spd="slow" advTm="2643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lide Number Placeholder 265">
            <a:extLst>
              <a:ext uri="{FF2B5EF4-FFF2-40B4-BE49-F238E27FC236}">
                <a16:creationId xmlns:a16="http://schemas.microsoft.com/office/drawing/2014/main" id="{02307A0B-5666-5141-BC45-8B8550A57086}"/>
              </a:ext>
            </a:extLst>
          </p:cNvPr>
          <p:cNvSpPr>
            <a:spLocks noGrp="1"/>
          </p:cNvSpPr>
          <p:nvPr>
            <p:ph type="sldNum" sz="quarter" idx="16"/>
          </p:nvPr>
        </p:nvSpPr>
        <p:spPr/>
        <p:txBody>
          <a:bodyPr/>
          <a:lstStyle/>
          <a:p>
            <a:fld id="{94484A00-4F00-BC41-AC64-A612D22D8354}" type="slidenum">
              <a:rPr lang="en-US" smtClean="0"/>
              <a:pPr/>
              <a:t>20</a:t>
            </a:fld>
            <a:endParaRPr lang="en-US" dirty="0"/>
          </a:p>
        </p:txBody>
      </p:sp>
      <p:sp>
        <p:nvSpPr>
          <p:cNvPr id="265" name="Footer Placeholder 264">
            <a:extLst>
              <a:ext uri="{FF2B5EF4-FFF2-40B4-BE49-F238E27FC236}">
                <a16:creationId xmlns:a16="http://schemas.microsoft.com/office/drawing/2014/main" id="{672E6445-9223-2940-AAD6-C1DC775264AF}"/>
              </a:ext>
            </a:extLst>
          </p:cNvPr>
          <p:cNvSpPr>
            <a:spLocks noGrp="1"/>
          </p:cNvSpPr>
          <p:nvPr>
            <p:ph type="ftr" sz="quarter" idx="15"/>
          </p:nvPr>
        </p:nvSpPr>
        <p:spPr/>
        <p:txBody>
          <a:bodyPr/>
          <a:lstStyle/>
          <a:p>
            <a:r>
              <a:rPr lang="en-US" dirty="0"/>
              <a:t>TG's Dissertation Proposal</a:t>
            </a:r>
          </a:p>
        </p:txBody>
      </p:sp>
      <p:sp>
        <p:nvSpPr>
          <p:cNvPr id="2" name="Title 1">
            <a:extLst>
              <a:ext uri="{FF2B5EF4-FFF2-40B4-BE49-F238E27FC236}">
                <a16:creationId xmlns:a16="http://schemas.microsoft.com/office/drawing/2014/main" id="{E86A5E0B-1280-0E46-A00B-E9591E0A5C1F}"/>
              </a:ext>
            </a:extLst>
          </p:cNvPr>
          <p:cNvSpPr>
            <a:spLocks noGrp="1"/>
          </p:cNvSpPr>
          <p:nvPr>
            <p:ph type="title"/>
          </p:nvPr>
        </p:nvSpPr>
        <p:spPr>
          <a:xfrm>
            <a:off x="133685" y="137160"/>
            <a:ext cx="2061718" cy="1017428"/>
          </a:xfrm>
        </p:spPr>
        <p:txBody>
          <a:bodyPr/>
          <a:lstStyle/>
          <a:p>
            <a:pPr algn="l"/>
            <a:r>
              <a:rPr lang="en-US" sz="2800" dirty="0">
                <a:latin typeface="Garamond" panose="02020404030301010803" pitchFamily="18" charset="0"/>
              </a:rPr>
              <a:t>NMT </a:t>
            </a:r>
            <a:br>
              <a:rPr lang="en-US" sz="2800" dirty="0">
                <a:latin typeface="Garamond" panose="02020404030301010803" pitchFamily="18" charset="0"/>
              </a:rPr>
            </a:br>
            <a:r>
              <a:rPr lang="en-US" sz="2800" dirty="0">
                <a:latin typeface="Garamond" panose="02020404030301010803" pitchFamily="18" charset="0"/>
              </a:rPr>
              <a:t>Abstraction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17604F9-FAC5-A74B-8C5B-4FB3A5D584B8}"/>
                  </a:ext>
                </a:extLst>
              </p:cNvPr>
              <p:cNvSpPr txBox="1"/>
              <p:nvPr/>
            </p:nvSpPr>
            <p:spPr>
              <a:xfrm>
                <a:off x="2195403" y="137159"/>
                <a:ext cx="6814913" cy="1486083"/>
              </a:xfrm>
              <a:prstGeom prst="rect">
                <a:avLst/>
              </a:prstGeom>
              <a:noFill/>
            </p:spPr>
            <p:txBody>
              <a:bodyPr wrap="square" rtlCol="0">
                <a:noAutofit/>
              </a:bodyPr>
              <a:lstStyle/>
              <a:p>
                <a:pPr marL="342900" indent="-342900">
                  <a:buFont typeface="System Font Regular"/>
                  <a:buChar char="‣"/>
                </a:pPr>
                <a14:m>
                  <m:oMath xmlns:m="http://schemas.openxmlformats.org/officeDocument/2006/math">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a:rPr lang="en-US" b="0" i="1">
                            <a:latin typeface="Cambria Math" panose="02040503050406030204" pitchFamily="18" charset="0"/>
                            <a:ea typeface="XITS Math" panose="02000503000000000000" pitchFamily="2" charset="0"/>
                            <a:cs typeface="XITS Math" panose="02000503000000000000" pitchFamily="2" charset="0"/>
                          </a:rPr>
                          <m:t>𝑦</m:t>
                        </m:r>
                      </m:e>
                      <m:sub>
                        <m:r>
                          <a:rPr lang="en-US" b="0" i="1">
                            <a:latin typeface="Cambria Math" panose="02040503050406030204" pitchFamily="18" charset="0"/>
                            <a:ea typeface="XITS Math" panose="02000503000000000000" pitchFamily="2" charset="0"/>
                            <a:cs typeface="XITS Math" panose="02000503000000000000" pitchFamily="2" charset="0"/>
                          </a:rPr>
                          <m:t>1:</m:t>
                        </m:r>
                        <m:r>
                          <a:rPr lang="en-US" b="0" i="1">
                            <a:latin typeface="Cambria Math" panose="02040503050406030204" pitchFamily="18" charset="0"/>
                            <a:ea typeface="XITS Math" panose="02000503000000000000" pitchFamily="2" charset="0"/>
                            <a:cs typeface="XITS Math" panose="02000503000000000000" pitchFamily="2" charset="0"/>
                          </a:rPr>
                          <m:t>𝑛</m:t>
                        </m:r>
                      </m:sub>
                    </m:sSub>
                    <m:r>
                      <a:rPr lang="en-US" b="0">
                        <a:latin typeface="Cambria Math" panose="02040503050406030204" pitchFamily="18" charset="0"/>
                        <a:ea typeface="XITS Math" panose="02000503000000000000" pitchFamily="2" charset="0"/>
                        <a:cs typeface="XITS Math" panose="02000503000000000000" pitchFamily="2" charset="0"/>
                      </a:rPr>
                      <m:t> </m:t>
                    </m:r>
                  </m:oMath>
                </a14:m>
                <a:r>
                  <a:rPr lang="en-US" dirty="0">
                    <a:latin typeface="XITS Math" panose="02000503000000000000" pitchFamily="2" charset="0"/>
                    <a:ea typeface="XITS Math" panose="02000503000000000000" pitchFamily="2" charset="0"/>
                    <a:cs typeface="XITS Math" panose="02000503000000000000" pitchFamily="2" charset="0"/>
                  </a:rPr>
                  <a:t>= Decoder(Encoder(</a:t>
                </a:r>
                <a14:m>
                  <m:oMath xmlns:m="http://schemas.openxmlformats.org/officeDocument/2006/math">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a:rPr lang="en-US" b="0" i="1">
                            <a:latin typeface="Cambria Math" panose="02040503050406030204" pitchFamily="18" charset="0"/>
                            <a:ea typeface="XITS Math" panose="02000503000000000000" pitchFamily="2" charset="0"/>
                            <a:cs typeface="XITS Math" panose="02000503000000000000" pitchFamily="2" charset="0"/>
                          </a:rPr>
                          <m:t> </m:t>
                        </m:r>
                        <m:r>
                          <a:rPr lang="en-US" b="0" i="1">
                            <a:latin typeface="Cambria Math" panose="02040503050406030204" pitchFamily="18" charset="0"/>
                            <a:ea typeface="XITS Math" panose="02000503000000000000" pitchFamily="2" charset="0"/>
                            <a:cs typeface="XITS Math" panose="02000503000000000000" pitchFamily="2" charset="0"/>
                          </a:rPr>
                          <m:t>𝑥</m:t>
                        </m:r>
                      </m:e>
                      <m:sub>
                        <m:r>
                          <a:rPr lang="en-US" b="0" i="1">
                            <a:latin typeface="Cambria Math" panose="02040503050406030204" pitchFamily="18" charset="0"/>
                            <a:ea typeface="XITS Math" panose="02000503000000000000" pitchFamily="2" charset="0"/>
                            <a:cs typeface="XITS Math" panose="02000503000000000000" pitchFamily="2" charset="0"/>
                          </a:rPr>
                          <m:t>1:</m:t>
                        </m:r>
                        <m:r>
                          <a:rPr lang="en-US" b="0" i="1">
                            <a:latin typeface="Cambria Math" panose="02040503050406030204" pitchFamily="18" charset="0"/>
                            <a:ea typeface="XITS Math" panose="02000503000000000000" pitchFamily="2" charset="0"/>
                            <a:cs typeface="XITS Math" panose="02000503000000000000" pitchFamily="2" charset="0"/>
                          </a:rPr>
                          <m:t>𝑚</m:t>
                        </m:r>
                      </m:sub>
                    </m:sSub>
                  </m:oMath>
                </a14:m>
                <a:r>
                  <a:rPr lang="en-US" dirty="0">
                    <a:latin typeface="XITS Math" panose="02000503000000000000" pitchFamily="2" charset="0"/>
                    <a:ea typeface="XITS Math" panose="02000503000000000000" pitchFamily="2" charset="0"/>
                    <a:cs typeface="XITS Math" panose="02000503000000000000" pitchFamily="2" charset="0"/>
                  </a:rPr>
                  <a:t>)) </a:t>
                </a:r>
              </a:p>
              <a:p>
                <a:pPr marL="342900" indent="-342900">
                  <a:buFont typeface="System Font Regular"/>
                  <a:buChar char="‣"/>
                </a:pPr>
                <a:r>
                  <a:rPr lang="en-US" dirty="0">
                    <a:latin typeface="Garamond" panose="02020404030301010803" pitchFamily="18" charset="0"/>
                    <a:ea typeface="XITS Math" panose="02000503000000000000" pitchFamily="2" charset="0"/>
                    <a:cs typeface="XITS Math" panose="02000503000000000000" pitchFamily="2" charset="0"/>
                  </a:rPr>
                  <a:t>Maximize</a:t>
                </a:r>
                <a:r>
                  <a:rPr lang="en-US" dirty="0">
                    <a:latin typeface="XITS Math" panose="02000503000000000000" pitchFamily="2" charset="0"/>
                    <a:ea typeface="XITS Math" panose="02000503000000000000" pitchFamily="2" charset="0"/>
                    <a:cs typeface="XITS Math" panose="02000503000000000000" pitchFamily="2" charset="0"/>
                  </a:rPr>
                  <a:t> </a:t>
                </a:r>
                <a14:m>
                  <m:oMath xmlns:m="http://schemas.openxmlformats.org/officeDocument/2006/math">
                    <m:nary>
                      <m:naryPr>
                        <m:chr m:val="∏"/>
                        <m:ctrlPr>
                          <a:rPr lang="en-US" i="1">
                            <a:latin typeface="Cambria Math" panose="02040503050406030204" pitchFamily="18" charset="0"/>
                            <a:ea typeface="XITS Math" panose="02000503000000000000" pitchFamily="2" charset="0"/>
                            <a:cs typeface="XITS Math" panose="02000503000000000000" pitchFamily="2" charset="0"/>
                          </a:rPr>
                        </m:ctrlPr>
                      </m:naryPr>
                      <m:sub>
                        <m:r>
                          <m:rPr>
                            <m:sty m:val="p"/>
                            <m:brk m:alnAt="23"/>
                          </m:rPr>
                          <a:rPr lang="en-US" b="0" i="0">
                            <a:latin typeface="Cambria Math" panose="02040503050406030204" pitchFamily="18" charset="0"/>
                            <a:ea typeface="XITS Math" panose="02000503000000000000" pitchFamily="2" charset="0"/>
                            <a:cs typeface="XITS Math" panose="02000503000000000000" pitchFamily="2" charset="0"/>
                          </a:rPr>
                          <m:t>t</m:t>
                        </m:r>
                        <m:r>
                          <a:rPr lang="en-US" b="0" i="0">
                            <a:latin typeface="Cambria Math" panose="02040503050406030204" pitchFamily="18" charset="0"/>
                            <a:ea typeface="XITS Math" panose="02000503000000000000" pitchFamily="2" charset="0"/>
                            <a:cs typeface="XITS Math" panose="02000503000000000000" pitchFamily="2" charset="0"/>
                          </a:rPr>
                          <m:t>=1</m:t>
                        </m:r>
                      </m:sub>
                      <m:sup>
                        <m:r>
                          <m:rPr>
                            <m:sty m:val="p"/>
                          </m:rPr>
                          <a:rPr lang="en-US" b="0" i="0">
                            <a:latin typeface="Cambria Math" panose="02040503050406030204" pitchFamily="18" charset="0"/>
                            <a:ea typeface="XITS Math" panose="02000503000000000000" pitchFamily="2" charset="0"/>
                            <a:cs typeface="XITS Math" panose="02000503000000000000" pitchFamily="2" charset="0"/>
                          </a:rPr>
                          <m:t>n</m:t>
                        </m:r>
                      </m:sup>
                      <m:e>
                        <m:r>
                          <m:rPr>
                            <m:sty m:val="p"/>
                          </m:rPr>
                          <a:rPr lang="en-US" b="0" i="0">
                            <a:latin typeface="Cambria Math" panose="02040503050406030204" pitchFamily="18" charset="0"/>
                            <a:ea typeface="XITS Math" panose="02000503000000000000" pitchFamily="2" charset="0"/>
                            <a:cs typeface="XITS Math" panose="02000503000000000000" pitchFamily="2" charset="0"/>
                          </a:rPr>
                          <m:t>P</m:t>
                        </m:r>
                        <m:d>
                          <m:dPr>
                            <m:endChr m:val="|"/>
                            <m:ctrlPr>
                              <a:rPr lang="en-US" i="1">
                                <a:latin typeface="Cambria Math" panose="02040503050406030204" pitchFamily="18" charset="0"/>
                                <a:ea typeface="XITS Math" panose="02000503000000000000" pitchFamily="2" charset="0"/>
                                <a:cs typeface="XITS Math" panose="02000503000000000000" pitchFamily="2" charset="0"/>
                              </a:rPr>
                            </m:ctrlPr>
                          </m:dPr>
                          <m:e>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b="0" i="0">
                                    <a:latin typeface="Cambria Math" panose="02040503050406030204" pitchFamily="18" charset="0"/>
                                    <a:ea typeface="XITS Math" panose="02000503000000000000" pitchFamily="2" charset="0"/>
                                    <a:cs typeface="XITS Math" panose="02000503000000000000" pitchFamily="2" charset="0"/>
                                  </a:rPr>
                                  <m:t>y</m:t>
                                </m:r>
                              </m:e>
                              <m:sub>
                                <m:r>
                                  <m:rPr>
                                    <m:sty m:val="p"/>
                                  </m:rPr>
                                  <a:rPr lang="en-US" b="0" i="0">
                                    <a:latin typeface="Cambria Math" panose="02040503050406030204" pitchFamily="18" charset="0"/>
                                    <a:ea typeface="XITS Math" panose="02000503000000000000" pitchFamily="2" charset="0"/>
                                    <a:cs typeface="XITS Math" panose="02000503000000000000" pitchFamily="2" charset="0"/>
                                  </a:rPr>
                                  <m:t>t</m:t>
                                </m:r>
                              </m:sub>
                            </m:sSub>
                            <m:r>
                              <a:rPr lang="en-US" b="0" i="0">
                                <a:latin typeface="Cambria Math" panose="02040503050406030204" pitchFamily="18" charset="0"/>
                                <a:ea typeface="XITS Math" panose="02000503000000000000" pitchFamily="2" charset="0"/>
                                <a:cs typeface="XITS Math" panose="02000503000000000000" pitchFamily="2" charset="0"/>
                              </a:rPr>
                              <m:t> </m:t>
                            </m:r>
                          </m:e>
                        </m:d>
                        <m:r>
                          <a:rPr lang="en-US" b="0" i="0">
                            <a:latin typeface="Cambria Math" panose="02040503050406030204" pitchFamily="18" charset="0"/>
                            <a:ea typeface="XITS Math" panose="02000503000000000000" pitchFamily="2" charset="0"/>
                            <a:cs typeface="XITS Math" panose="02000503000000000000" pitchFamily="2" charset="0"/>
                          </a:rPr>
                          <m:t> </m:t>
                        </m:r>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b="0" i="0">
                                <a:latin typeface="Cambria Math" panose="02040503050406030204" pitchFamily="18" charset="0"/>
                                <a:ea typeface="XITS Math" panose="02000503000000000000" pitchFamily="2" charset="0"/>
                                <a:cs typeface="XITS Math" panose="02000503000000000000" pitchFamily="2" charset="0"/>
                              </a:rPr>
                              <m:t>y</m:t>
                            </m:r>
                          </m:e>
                          <m:sub>
                            <m:r>
                              <a:rPr lang="en-US" b="0" i="0">
                                <a:latin typeface="Cambria Math" panose="02040503050406030204" pitchFamily="18" charset="0"/>
                                <a:ea typeface="XITS Math" panose="02000503000000000000" pitchFamily="2" charset="0"/>
                                <a:cs typeface="XITS Math" panose="02000503000000000000" pitchFamily="2" charset="0"/>
                              </a:rPr>
                              <m:t>&lt;</m:t>
                            </m:r>
                            <m:r>
                              <m:rPr>
                                <m:sty m:val="p"/>
                              </m:rPr>
                              <a:rPr lang="en-US" b="0" i="0">
                                <a:latin typeface="Cambria Math" panose="02040503050406030204" pitchFamily="18" charset="0"/>
                                <a:ea typeface="XITS Math" panose="02000503000000000000" pitchFamily="2" charset="0"/>
                                <a:cs typeface="XITS Math" panose="02000503000000000000" pitchFamily="2" charset="0"/>
                              </a:rPr>
                              <m:t>t</m:t>
                            </m:r>
                          </m:sub>
                        </m:sSub>
                        <m:r>
                          <a:rPr lang="en-US" b="0" i="0">
                            <a:latin typeface="Cambria Math" panose="02040503050406030204" pitchFamily="18" charset="0"/>
                            <a:ea typeface="XITS Math" panose="02000503000000000000" pitchFamily="2" charset="0"/>
                            <a:cs typeface="XITS Math" panose="02000503000000000000" pitchFamily="2" charset="0"/>
                          </a:rPr>
                          <m:t>, </m:t>
                        </m:r>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b="0" i="0">
                                <a:latin typeface="Cambria Math" panose="02040503050406030204" pitchFamily="18" charset="0"/>
                                <a:ea typeface="XITS Math" panose="02000503000000000000" pitchFamily="2" charset="0"/>
                                <a:cs typeface="XITS Math" panose="02000503000000000000" pitchFamily="2" charset="0"/>
                              </a:rPr>
                              <m:t>x</m:t>
                            </m:r>
                          </m:e>
                          <m:sub>
                            <m:r>
                              <a:rPr lang="en-US" b="0" i="0">
                                <a:latin typeface="Cambria Math" panose="02040503050406030204" pitchFamily="18" charset="0"/>
                                <a:ea typeface="XITS Math" panose="02000503000000000000" pitchFamily="2" charset="0"/>
                                <a:cs typeface="XITS Math" panose="02000503000000000000" pitchFamily="2" charset="0"/>
                              </a:rPr>
                              <m:t>1:</m:t>
                            </m:r>
                            <m:r>
                              <m:rPr>
                                <m:sty m:val="p"/>
                              </m:rPr>
                              <a:rPr lang="en-US" b="0" i="0">
                                <a:latin typeface="Cambria Math" panose="02040503050406030204" pitchFamily="18" charset="0"/>
                                <a:ea typeface="XITS Math" panose="02000503000000000000" pitchFamily="2" charset="0"/>
                                <a:cs typeface="XITS Math" panose="02000503000000000000" pitchFamily="2" charset="0"/>
                              </a:rPr>
                              <m:t>m</m:t>
                            </m:r>
                          </m:sub>
                        </m:sSub>
                        <m:r>
                          <a:rPr lang="en-US" b="0" i="0">
                            <a:latin typeface="Cambria Math" panose="02040503050406030204" pitchFamily="18" charset="0"/>
                            <a:ea typeface="XITS Math" panose="02000503000000000000" pitchFamily="2" charset="0"/>
                            <a:cs typeface="XITS Math" panose="02000503000000000000" pitchFamily="2" charset="0"/>
                          </a:rPr>
                          <m:t> ;</m:t>
                        </m:r>
                        <m:r>
                          <m:rPr>
                            <m:sty m:val="p"/>
                          </m:rPr>
                          <a:rPr lang="en-US" b="0" i="0">
                            <a:latin typeface="Cambria Math" panose="02040503050406030204" pitchFamily="18" charset="0"/>
                            <a:ea typeface="XITS Math" panose="02000503000000000000" pitchFamily="2" charset="0"/>
                            <a:cs typeface="XITS Math" panose="02000503000000000000" pitchFamily="2" charset="0"/>
                          </a:rPr>
                          <m:t>θ</m:t>
                        </m:r>
                        <m:r>
                          <a:rPr lang="en-US" b="0" i="0">
                            <a:latin typeface="Cambria Math" panose="02040503050406030204" pitchFamily="18" charset="0"/>
                            <a:ea typeface="XITS Math" panose="02000503000000000000" pitchFamily="2" charset="0"/>
                            <a:cs typeface="XITS Math" panose="02000503000000000000" pitchFamily="2" charset="0"/>
                          </a:rPr>
                          <m:t>)</m:t>
                        </m:r>
                      </m:e>
                    </m:nary>
                    <m:r>
                      <a:rPr lang="en-US" b="0" i="0">
                        <a:latin typeface="Cambria Math" panose="02040503050406030204" pitchFamily="18" charset="0"/>
                        <a:ea typeface="XITS Math" panose="02000503000000000000" pitchFamily="2" charset="0"/>
                        <a:cs typeface="XITS Math" panose="02000503000000000000" pitchFamily="2" charset="0"/>
                      </a:rPr>
                      <m:t> </m:t>
                    </m:r>
                    <m:r>
                      <a:rPr lang="en-US" b="0" i="0" smtClean="0">
                        <a:latin typeface="Cambria Math" panose="02040503050406030204" pitchFamily="18" charset="0"/>
                        <a:ea typeface="XITS Math" panose="02000503000000000000" pitchFamily="2" charset="0"/>
                        <a:cs typeface="XITS Math" panose="02000503000000000000" pitchFamily="2" charset="0"/>
                      </a:rPr>
                      <m:t> </m:t>
                    </m:r>
                  </m:oMath>
                </a14:m>
                <a:br>
                  <a:rPr lang="en-US" b="0" dirty="0">
                    <a:latin typeface="Garamond" panose="02020404030301010803" pitchFamily="18" charset="0"/>
                  </a:rPr>
                </a:br>
                <a:r>
                  <a:rPr lang="en-US" b="0" dirty="0">
                    <a:latin typeface="Garamond" panose="02020404030301010803" pitchFamily="18" charset="0"/>
                  </a:rPr>
                  <a:t>   </a:t>
                </a:r>
                <a:r>
                  <a:rPr lang="en-US" dirty="0">
                    <a:latin typeface="Garamond" panose="02020404030301010803" pitchFamily="18" charset="0"/>
                    <a:sym typeface="Wingdings" pitchFamily="2" charset="2"/>
                  </a:rPr>
                  <a:t>⇨ </a:t>
                </a:r>
                <a:r>
                  <a:rPr lang="en-US" dirty="0">
                    <a:latin typeface="Garamond" panose="02020404030301010803" pitchFamily="18" charset="0"/>
                  </a:rPr>
                  <a:t> Maximize </a:t>
                </a:r>
                <a14:m>
                  <m:oMath xmlns:m="http://schemas.openxmlformats.org/officeDocument/2006/math">
                    <m:nary>
                      <m:naryPr>
                        <m:chr m:val="∏"/>
                        <m:ctrlPr>
                          <a:rPr lang="en-US" i="1">
                            <a:latin typeface="Cambria Math" panose="02040503050406030204" pitchFamily="18" charset="0"/>
                            <a:ea typeface="XITS Math" panose="02000503000000000000" pitchFamily="2" charset="0"/>
                            <a:cs typeface="XITS Math" panose="02000503000000000000" pitchFamily="2" charset="0"/>
                          </a:rPr>
                        </m:ctrlPr>
                      </m:naryPr>
                      <m:sub>
                        <m:r>
                          <m:rPr>
                            <m:sty m:val="p"/>
                            <m:brk m:alnAt="23"/>
                          </m:rPr>
                          <a:rPr lang="en-US" i="0">
                            <a:latin typeface="Cambria Math" panose="02040503050406030204" pitchFamily="18" charset="0"/>
                            <a:ea typeface="XITS Math" panose="02000503000000000000" pitchFamily="2" charset="0"/>
                            <a:cs typeface="XITS Math" panose="02000503000000000000" pitchFamily="2" charset="0"/>
                          </a:rPr>
                          <m:t>t</m:t>
                        </m:r>
                        <m:r>
                          <a:rPr lang="en-US" i="0">
                            <a:latin typeface="Cambria Math" panose="02040503050406030204" pitchFamily="18" charset="0"/>
                            <a:ea typeface="XITS Math" panose="02000503000000000000" pitchFamily="2" charset="0"/>
                            <a:cs typeface="XITS Math" panose="02000503000000000000" pitchFamily="2" charset="0"/>
                          </a:rPr>
                          <m:t>=1</m:t>
                        </m:r>
                      </m:sub>
                      <m:sup>
                        <m:r>
                          <m:rPr>
                            <m:sty m:val="p"/>
                          </m:rPr>
                          <a:rPr lang="en-US" i="0">
                            <a:latin typeface="Cambria Math" panose="02040503050406030204" pitchFamily="18" charset="0"/>
                            <a:ea typeface="XITS Math" panose="02000503000000000000" pitchFamily="2" charset="0"/>
                            <a:cs typeface="XITS Math" panose="02000503000000000000" pitchFamily="2" charset="0"/>
                          </a:rPr>
                          <m:t>n</m:t>
                        </m:r>
                      </m:sup>
                      <m:e>
                        <m:r>
                          <m:rPr>
                            <m:sty m:val="p"/>
                          </m:rPr>
                          <a:rPr lang="en-US" i="0">
                            <a:latin typeface="Cambria Math" panose="02040503050406030204" pitchFamily="18" charset="0"/>
                            <a:ea typeface="XITS Math" panose="02000503000000000000" pitchFamily="2" charset="0"/>
                            <a:cs typeface="XITS Math" panose="02000503000000000000" pitchFamily="2" charset="0"/>
                          </a:rPr>
                          <m:t>P</m:t>
                        </m:r>
                        <m:d>
                          <m:dPr>
                            <m:endChr m:val="|"/>
                            <m:ctrlPr>
                              <a:rPr lang="en-US" i="1">
                                <a:latin typeface="Cambria Math" panose="02040503050406030204" pitchFamily="18" charset="0"/>
                                <a:ea typeface="XITS Math" panose="02000503000000000000" pitchFamily="2" charset="0"/>
                                <a:cs typeface="XITS Math" panose="02000503000000000000" pitchFamily="2" charset="0"/>
                              </a:rPr>
                            </m:ctrlPr>
                          </m:dPr>
                          <m:e>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i="0">
                                    <a:latin typeface="Cambria Math" panose="02040503050406030204" pitchFamily="18" charset="0"/>
                                    <a:ea typeface="XITS Math" panose="02000503000000000000" pitchFamily="2" charset="0"/>
                                    <a:cs typeface="XITS Math" panose="02000503000000000000" pitchFamily="2" charset="0"/>
                                  </a:rPr>
                                  <m:t>y</m:t>
                                </m:r>
                              </m:e>
                              <m:sub>
                                <m:r>
                                  <m:rPr>
                                    <m:sty m:val="p"/>
                                  </m:rPr>
                                  <a:rPr lang="en-US" i="0">
                                    <a:latin typeface="Cambria Math" panose="02040503050406030204" pitchFamily="18" charset="0"/>
                                    <a:ea typeface="XITS Math" panose="02000503000000000000" pitchFamily="2" charset="0"/>
                                    <a:cs typeface="XITS Math" panose="02000503000000000000" pitchFamily="2" charset="0"/>
                                  </a:rPr>
                                  <m:t>t</m:t>
                                </m:r>
                              </m:sub>
                            </m:sSub>
                            <m:r>
                              <a:rPr lang="en-US" i="0">
                                <a:latin typeface="Cambria Math" panose="02040503050406030204" pitchFamily="18" charset="0"/>
                                <a:ea typeface="XITS Math" panose="02000503000000000000" pitchFamily="2" charset="0"/>
                                <a:cs typeface="XITS Math" panose="02000503000000000000" pitchFamily="2" charset="0"/>
                              </a:rPr>
                              <m:t> </m:t>
                            </m:r>
                          </m:e>
                        </m:d>
                        <m:r>
                          <a:rPr lang="en-US" i="0">
                            <a:latin typeface="Cambria Math" panose="02040503050406030204" pitchFamily="18" charset="0"/>
                            <a:ea typeface="XITS Math" panose="02000503000000000000" pitchFamily="2" charset="0"/>
                            <a:cs typeface="XITS Math" panose="02000503000000000000" pitchFamily="2" charset="0"/>
                          </a:rPr>
                          <m:t> </m:t>
                        </m:r>
                        <m:sSub>
                          <m:sSubPr>
                            <m:ctrlPr>
                              <a:rPr lang="en-US" b="0" i="1" smtClean="0">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b="0" i="0" smtClean="0">
                                <a:latin typeface="Cambria Math" panose="02040503050406030204" pitchFamily="18" charset="0"/>
                                <a:ea typeface="XITS Math" panose="02000503000000000000" pitchFamily="2" charset="0"/>
                                <a:cs typeface="XITS Math" panose="02000503000000000000" pitchFamily="2" charset="0"/>
                              </a:rPr>
                              <m:t>h</m:t>
                            </m:r>
                          </m:e>
                          <m:sub>
                            <m:r>
                              <m:rPr>
                                <m:sty m:val="p"/>
                              </m:rPr>
                              <a:rPr lang="en-US" b="0" i="0" smtClean="0">
                                <a:latin typeface="Cambria Math" panose="02040503050406030204" pitchFamily="18" charset="0"/>
                                <a:ea typeface="XITS Math" panose="02000503000000000000" pitchFamily="2" charset="0"/>
                                <a:cs typeface="XITS Math" panose="02000503000000000000" pitchFamily="2" charset="0"/>
                              </a:rPr>
                              <m:t>t</m:t>
                            </m:r>
                          </m:sub>
                        </m:sSub>
                        <m:r>
                          <a:rPr lang="en-US" i="0">
                            <a:latin typeface="Cambria Math" panose="02040503050406030204" pitchFamily="18" charset="0"/>
                            <a:ea typeface="XITS Math" panose="02000503000000000000" pitchFamily="2" charset="0"/>
                            <a:cs typeface="XITS Math" panose="02000503000000000000" pitchFamily="2" charset="0"/>
                          </a:rPr>
                          <m:t>;</m:t>
                        </m:r>
                        <m:r>
                          <m:rPr>
                            <m:sty m:val="p"/>
                          </m:rPr>
                          <a:rPr lang="en-US" i="0">
                            <a:latin typeface="Cambria Math" panose="02040503050406030204" pitchFamily="18" charset="0"/>
                            <a:ea typeface="XITS Math" panose="02000503000000000000" pitchFamily="2" charset="0"/>
                            <a:cs typeface="XITS Math" panose="02000503000000000000" pitchFamily="2" charset="0"/>
                          </a:rPr>
                          <m:t>θ</m:t>
                        </m:r>
                        <m:r>
                          <a:rPr lang="en-US" i="0">
                            <a:latin typeface="Cambria Math" panose="02040503050406030204" pitchFamily="18" charset="0"/>
                            <a:ea typeface="XITS Math" panose="02000503000000000000" pitchFamily="2" charset="0"/>
                            <a:cs typeface="XITS Math" panose="02000503000000000000" pitchFamily="2" charset="0"/>
                          </a:rPr>
                          <m:t>)</m:t>
                        </m:r>
                      </m:e>
                    </m:nary>
                    <m:r>
                      <a:rPr lang="en-US" i="1">
                        <a:latin typeface="Cambria Math" panose="02040503050406030204" pitchFamily="18" charset="0"/>
                      </a:rPr>
                      <m:t> </m:t>
                    </m:r>
                    <m:r>
                      <a:rPr lang="en-US" b="0" i="0" smtClean="0">
                        <a:latin typeface="Cambria Math" panose="02040503050406030204" pitchFamily="18" charset="0"/>
                      </a:rPr>
                      <m:t> </m:t>
                    </m:r>
                  </m:oMath>
                </a14:m>
                <a:r>
                  <a:rPr lang="en-US" dirty="0">
                    <a:latin typeface="Garamond" panose="02020404030301010803" pitchFamily="18" charset="0"/>
                  </a:rPr>
                  <a:t>where </a:t>
                </a:r>
                <a14:m>
                  <m:oMath xmlns:m="http://schemas.openxmlformats.org/officeDocument/2006/math">
                    <m:sSub>
                      <m:sSubPr>
                        <m:ctrlPr>
                          <a:rPr lang="en-US" b="0" i="1" smtClean="0">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b="0" i="0" smtClean="0">
                            <a:latin typeface="Cambria Math" panose="02040503050406030204" pitchFamily="18" charset="0"/>
                            <a:ea typeface="XITS Math" panose="02000503000000000000" pitchFamily="2" charset="0"/>
                            <a:cs typeface="XITS Math" panose="02000503000000000000" pitchFamily="2" charset="0"/>
                          </a:rPr>
                          <m:t>h</m:t>
                        </m:r>
                      </m:e>
                      <m:sub>
                        <m:r>
                          <m:rPr>
                            <m:sty m:val="p"/>
                          </m:rPr>
                          <a:rPr lang="en-US" b="0" i="0" smtClean="0">
                            <a:latin typeface="Cambria Math" panose="02040503050406030204" pitchFamily="18" charset="0"/>
                            <a:ea typeface="XITS Math" panose="02000503000000000000" pitchFamily="2" charset="0"/>
                            <a:cs typeface="XITS Math" panose="02000503000000000000" pitchFamily="2" charset="0"/>
                          </a:rPr>
                          <m:t>t</m:t>
                        </m:r>
                      </m:sub>
                    </m:sSub>
                    <m:r>
                      <a:rPr lang="en-US" b="0" i="0" smtClean="0">
                        <a:latin typeface="Cambria Math" panose="02040503050406030204" pitchFamily="18" charset="0"/>
                        <a:ea typeface="XITS Math" panose="02000503000000000000" pitchFamily="2" charset="0"/>
                        <a:cs typeface="XITS Math" panose="02000503000000000000" pitchFamily="2" charset="0"/>
                      </a:rPr>
                      <m:t>=</m:t>
                    </m:r>
                    <m:r>
                      <m:rPr>
                        <m:sty m:val="p"/>
                      </m:rPr>
                      <a:rPr lang="en-US" b="0" i="0" smtClean="0">
                        <a:latin typeface="Cambria Math" panose="02040503050406030204" pitchFamily="18" charset="0"/>
                        <a:ea typeface="XITS Math" panose="02000503000000000000" pitchFamily="2" charset="0"/>
                        <a:cs typeface="XITS Math" panose="02000503000000000000" pitchFamily="2" charset="0"/>
                      </a:rPr>
                      <m:t>f</m:t>
                    </m:r>
                    <m:r>
                      <a:rPr lang="en-US" b="0" i="0" smtClean="0">
                        <a:latin typeface="Cambria Math" panose="02040503050406030204" pitchFamily="18" charset="0"/>
                        <a:ea typeface="XITS Math" panose="02000503000000000000" pitchFamily="2" charset="0"/>
                        <a:cs typeface="XITS Math" panose="02000503000000000000" pitchFamily="2" charset="0"/>
                      </a:rPr>
                      <m:t>(</m:t>
                    </m:r>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i="0">
                            <a:latin typeface="Cambria Math" panose="02040503050406030204" pitchFamily="18" charset="0"/>
                            <a:ea typeface="XITS Math" panose="02000503000000000000" pitchFamily="2" charset="0"/>
                            <a:cs typeface="XITS Math" panose="02000503000000000000" pitchFamily="2" charset="0"/>
                          </a:rPr>
                          <m:t>y</m:t>
                        </m:r>
                      </m:e>
                      <m:sub>
                        <m:r>
                          <a:rPr lang="en-US" i="0">
                            <a:latin typeface="Cambria Math" panose="02040503050406030204" pitchFamily="18" charset="0"/>
                            <a:ea typeface="XITS Math" panose="02000503000000000000" pitchFamily="2" charset="0"/>
                            <a:cs typeface="XITS Math" panose="02000503000000000000" pitchFamily="2" charset="0"/>
                          </a:rPr>
                          <m:t>&lt;</m:t>
                        </m:r>
                        <m:r>
                          <m:rPr>
                            <m:sty m:val="p"/>
                          </m:rPr>
                          <a:rPr lang="en-US" i="0">
                            <a:latin typeface="Cambria Math" panose="02040503050406030204" pitchFamily="18" charset="0"/>
                            <a:ea typeface="XITS Math" panose="02000503000000000000" pitchFamily="2" charset="0"/>
                            <a:cs typeface="XITS Math" panose="02000503000000000000" pitchFamily="2" charset="0"/>
                          </a:rPr>
                          <m:t>t</m:t>
                        </m:r>
                      </m:sub>
                    </m:sSub>
                    <m:r>
                      <a:rPr lang="en-US" i="0">
                        <a:latin typeface="Cambria Math" panose="02040503050406030204" pitchFamily="18" charset="0"/>
                        <a:ea typeface="XITS Math" panose="02000503000000000000" pitchFamily="2" charset="0"/>
                        <a:cs typeface="XITS Math" panose="02000503000000000000" pitchFamily="2" charset="0"/>
                      </a:rPr>
                      <m:t>, </m:t>
                    </m:r>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i="0">
                            <a:latin typeface="Cambria Math" panose="02040503050406030204" pitchFamily="18" charset="0"/>
                            <a:ea typeface="XITS Math" panose="02000503000000000000" pitchFamily="2" charset="0"/>
                            <a:cs typeface="XITS Math" panose="02000503000000000000" pitchFamily="2" charset="0"/>
                          </a:rPr>
                          <m:t>x</m:t>
                        </m:r>
                      </m:e>
                      <m:sub>
                        <m:r>
                          <a:rPr lang="en-US" i="0">
                            <a:latin typeface="Cambria Math" panose="02040503050406030204" pitchFamily="18" charset="0"/>
                            <a:ea typeface="XITS Math" panose="02000503000000000000" pitchFamily="2" charset="0"/>
                            <a:cs typeface="XITS Math" panose="02000503000000000000" pitchFamily="2" charset="0"/>
                          </a:rPr>
                          <m:t>1:</m:t>
                        </m:r>
                        <m:r>
                          <m:rPr>
                            <m:sty m:val="p"/>
                          </m:rPr>
                          <a:rPr lang="en-US" i="0">
                            <a:latin typeface="Cambria Math" panose="02040503050406030204" pitchFamily="18" charset="0"/>
                            <a:ea typeface="XITS Math" panose="02000503000000000000" pitchFamily="2" charset="0"/>
                            <a:cs typeface="XITS Math" panose="02000503000000000000" pitchFamily="2" charset="0"/>
                          </a:rPr>
                          <m:t>m</m:t>
                        </m:r>
                      </m:sub>
                    </m:sSub>
                    <m:r>
                      <a:rPr lang="en-US" b="0" i="0" smtClean="0">
                        <a:latin typeface="Cambria Math" panose="02040503050406030204" pitchFamily="18" charset="0"/>
                        <a:ea typeface="XITS Math" panose="02000503000000000000" pitchFamily="2" charset="0"/>
                        <a:cs typeface="XITS Math" panose="02000503000000000000" pitchFamily="2" charset="0"/>
                      </a:rPr>
                      <m:t>;</m:t>
                    </m:r>
                    <m:r>
                      <m:rPr>
                        <m:sty m:val="p"/>
                      </m:rPr>
                      <a:rPr lang="en-US" b="0" i="0" smtClean="0">
                        <a:latin typeface="Cambria Math" panose="02040503050406030204" pitchFamily="18" charset="0"/>
                        <a:ea typeface="XITS Math" panose="02000503000000000000" pitchFamily="2" charset="0"/>
                        <a:cs typeface="XITS Math" panose="02000503000000000000" pitchFamily="2" charset="0"/>
                      </a:rPr>
                      <m:t>ψ</m:t>
                    </m:r>
                    <m:r>
                      <a:rPr lang="en-US" b="0" i="0" smtClean="0">
                        <a:latin typeface="Cambria Math" panose="02040503050406030204" pitchFamily="18" charset="0"/>
                        <a:ea typeface="XITS Math" panose="02000503000000000000" pitchFamily="2" charset="0"/>
                        <a:cs typeface="XITS Math" panose="02000503000000000000" pitchFamily="2" charset="0"/>
                      </a:rPr>
                      <m:t>)</m:t>
                    </m:r>
                  </m:oMath>
                </a14:m>
                <a:endParaRPr lang="en-US" dirty="0">
                  <a:latin typeface="XITS Math" panose="02000503000000000000" pitchFamily="2" charset="0"/>
                  <a:ea typeface="XITS Math" panose="02000503000000000000" pitchFamily="2" charset="0"/>
                  <a:cs typeface="XITS Math" panose="02000503000000000000" pitchFamily="2" charset="0"/>
                </a:endParaRPr>
              </a:p>
              <a:p>
                <a:pPr marL="342900" indent="-342900">
                  <a:buFont typeface="System Font Regular"/>
                  <a:buChar char="‣"/>
                </a:pPr>
                <a:r>
                  <a:rPr lang="en-US" dirty="0">
                    <a:latin typeface="Garamond" panose="02020404030301010803" pitchFamily="18" charset="0"/>
                  </a:rPr>
                  <a:t>NMT = </a:t>
                </a:r>
                <a:r>
                  <a:rPr lang="en-US" dirty="0" err="1">
                    <a:latin typeface="Garamond" panose="02020404030301010803" pitchFamily="18" charset="0"/>
                  </a:rPr>
                  <a:t>MulticlassClassifier</a:t>
                </a:r>
                <a:r>
                  <a:rPr lang="en-US" dirty="0">
                    <a:latin typeface="Garamond" panose="02020404030301010803" pitchFamily="18" charset="0"/>
                  </a:rPr>
                  <a:t> + </a:t>
                </a:r>
                <a:r>
                  <a:rPr lang="en-US" dirty="0" err="1">
                    <a:latin typeface="Garamond" panose="02020404030301010803" pitchFamily="18" charset="0"/>
                  </a:rPr>
                  <a:t>AutoRegressor</a:t>
                </a:r>
                <a:endParaRPr lang="en-US" dirty="0">
                  <a:latin typeface="Garamond" panose="02020404030301010803" pitchFamily="18" charset="0"/>
                </a:endParaRPr>
              </a:p>
            </p:txBody>
          </p:sp>
        </mc:Choice>
        <mc:Fallback xmlns="">
          <p:sp>
            <p:nvSpPr>
              <p:cNvPr id="7" name="TextBox 6">
                <a:extLst>
                  <a:ext uri="{FF2B5EF4-FFF2-40B4-BE49-F238E27FC236}">
                    <a16:creationId xmlns:a16="http://schemas.microsoft.com/office/drawing/2014/main" id="{A17604F9-FAC5-A74B-8C5B-4FB3A5D584B8}"/>
                  </a:ext>
                </a:extLst>
              </p:cNvPr>
              <p:cNvSpPr txBox="1">
                <a:spLocks noRot="1" noChangeAspect="1" noMove="1" noResize="1" noEditPoints="1" noAdjustHandles="1" noChangeArrowheads="1" noChangeShapeType="1" noTextEdit="1"/>
              </p:cNvSpPr>
              <p:nvPr/>
            </p:nvSpPr>
            <p:spPr>
              <a:xfrm>
                <a:off x="2195403" y="137159"/>
                <a:ext cx="6814913" cy="1486083"/>
              </a:xfrm>
              <a:prstGeom prst="rect">
                <a:avLst/>
              </a:prstGeom>
              <a:blipFill>
                <a:blip r:embed="rId4"/>
                <a:stretch>
                  <a:fillRect l="-743" t="-8475" b="-5932"/>
                </a:stretch>
              </a:blipFill>
            </p:spPr>
            <p:txBody>
              <a:bodyPr/>
              <a:lstStyle/>
              <a:p>
                <a:r>
                  <a:rPr lang="en-US">
                    <a:noFill/>
                  </a:rPr>
                  <a:t> </a:t>
                </a:r>
              </a:p>
            </p:txBody>
          </p:sp>
        </mc:Fallback>
      </mc:AlternateContent>
      <p:sp>
        <p:nvSpPr>
          <p:cNvPr id="173" name="Alternate Process 172">
            <a:extLst>
              <a:ext uri="{FF2B5EF4-FFF2-40B4-BE49-F238E27FC236}">
                <a16:creationId xmlns:a16="http://schemas.microsoft.com/office/drawing/2014/main" id="{A8C258A8-71BD-AB46-913E-64C8BBFA8316}"/>
              </a:ext>
            </a:extLst>
          </p:cNvPr>
          <p:cNvSpPr/>
          <p:nvPr/>
        </p:nvSpPr>
        <p:spPr>
          <a:xfrm>
            <a:off x="2915249" y="3289073"/>
            <a:ext cx="3549001" cy="672853"/>
          </a:xfrm>
          <a:prstGeom prst="flowChartAlternateProcess">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dirty="0">
              <a:solidFill>
                <a:schemeClr val="accent2">
                  <a:lumMod val="50000"/>
                </a:schemeClr>
              </a:solidFill>
              <a:latin typeface="Garamond" panose="02020404030301010803" pitchFamily="18" charset="0"/>
            </a:endParaRPr>
          </a:p>
        </p:txBody>
      </p:sp>
      <p:cxnSp>
        <p:nvCxnSpPr>
          <p:cNvPr id="174" name="Straight Arrow Connector 173">
            <a:extLst>
              <a:ext uri="{FF2B5EF4-FFF2-40B4-BE49-F238E27FC236}">
                <a16:creationId xmlns:a16="http://schemas.microsoft.com/office/drawing/2014/main" id="{4B94895A-5B70-CE4B-8BF2-F8B06A1B32F1}"/>
              </a:ext>
            </a:extLst>
          </p:cNvPr>
          <p:cNvCxnSpPr/>
          <p:nvPr/>
        </p:nvCxnSpPr>
        <p:spPr>
          <a:xfrm flipV="1">
            <a:off x="3053895" y="4033762"/>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393425C-2FAE-4C40-A32F-554B373FF610}"/>
              </a:ext>
            </a:extLst>
          </p:cNvPr>
          <p:cNvCxnSpPr/>
          <p:nvPr/>
        </p:nvCxnSpPr>
        <p:spPr>
          <a:xfrm flipV="1">
            <a:off x="3426861" y="4032175"/>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1C8EC0E-538B-D94B-A0F6-9A9E580D6708}"/>
              </a:ext>
            </a:extLst>
          </p:cNvPr>
          <p:cNvCxnSpPr/>
          <p:nvPr/>
        </p:nvCxnSpPr>
        <p:spPr>
          <a:xfrm flipV="1">
            <a:off x="3754313" y="4020747"/>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8FCF879B-82FC-5D43-BF24-81AE067D0B18}"/>
              </a:ext>
            </a:extLst>
          </p:cNvPr>
          <p:cNvCxnSpPr/>
          <p:nvPr/>
        </p:nvCxnSpPr>
        <p:spPr>
          <a:xfrm flipV="1">
            <a:off x="4331117" y="4020747"/>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8" name="Rectangle 177">
                <a:extLst>
                  <a:ext uri="{FF2B5EF4-FFF2-40B4-BE49-F238E27FC236}">
                    <a16:creationId xmlns:a16="http://schemas.microsoft.com/office/drawing/2014/main" id="{6A7AFB15-40A1-9D49-9F5E-F1B59B27E236}"/>
                  </a:ext>
                </a:extLst>
              </p:cNvPr>
              <p:cNvSpPr/>
              <p:nvPr/>
            </p:nvSpPr>
            <p:spPr>
              <a:xfrm>
                <a:off x="2947229" y="4369158"/>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x</m:t>
                          </m:r>
                        </m:e>
                        <m:sub>
                          <m: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1</m:t>
                          </m:r>
                        </m:sub>
                      </m:sSub>
                    </m:oMath>
                  </m:oMathPara>
                </a14:m>
                <a:endParaRPr lang="en-US" sz="1600" dirty="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178" name="Rectangle 177">
                <a:extLst>
                  <a:ext uri="{FF2B5EF4-FFF2-40B4-BE49-F238E27FC236}">
                    <a16:creationId xmlns:a16="http://schemas.microsoft.com/office/drawing/2014/main" id="{6A7AFB15-40A1-9D49-9F5E-F1B59B27E236}"/>
                  </a:ext>
                </a:extLst>
              </p:cNvPr>
              <p:cNvSpPr>
                <a:spLocks noRot="1" noChangeAspect="1" noMove="1" noResize="1" noEditPoints="1" noAdjustHandles="1" noChangeArrowheads="1" noChangeShapeType="1" noTextEdit="1"/>
              </p:cNvSpPr>
              <p:nvPr/>
            </p:nvSpPr>
            <p:spPr>
              <a:xfrm>
                <a:off x="2947229" y="4369158"/>
                <a:ext cx="257939" cy="217670"/>
              </a:xfrm>
              <a:prstGeom prst="rect">
                <a:avLst/>
              </a:prstGeom>
              <a:blipFill>
                <a:blip r:embed="rId5"/>
                <a:stretch>
                  <a:fillRect r="-18182"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Rectangle 178">
                <a:extLst>
                  <a:ext uri="{FF2B5EF4-FFF2-40B4-BE49-F238E27FC236}">
                    <a16:creationId xmlns:a16="http://schemas.microsoft.com/office/drawing/2014/main" id="{C6669257-49C3-F844-94C9-27394E439E63}"/>
                  </a:ext>
                </a:extLst>
              </p:cNvPr>
              <p:cNvSpPr/>
              <p:nvPr/>
            </p:nvSpPr>
            <p:spPr>
              <a:xfrm>
                <a:off x="3297892" y="4369158"/>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x</m:t>
                          </m:r>
                        </m:e>
                        <m:sub>
                          <m: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2</m:t>
                          </m:r>
                        </m:sub>
                      </m:sSub>
                    </m:oMath>
                  </m:oMathPara>
                </a14:m>
                <a:endParaRPr lang="en-US" sz="1600" dirty="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179" name="Rectangle 178">
                <a:extLst>
                  <a:ext uri="{FF2B5EF4-FFF2-40B4-BE49-F238E27FC236}">
                    <a16:creationId xmlns:a16="http://schemas.microsoft.com/office/drawing/2014/main" id="{C6669257-49C3-F844-94C9-27394E439E63}"/>
                  </a:ext>
                </a:extLst>
              </p:cNvPr>
              <p:cNvSpPr>
                <a:spLocks noRot="1" noChangeAspect="1" noMove="1" noResize="1" noEditPoints="1" noAdjustHandles="1" noChangeArrowheads="1" noChangeShapeType="1" noTextEdit="1"/>
              </p:cNvSpPr>
              <p:nvPr/>
            </p:nvSpPr>
            <p:spPr>
              <a:xfrm>
                <a:off x="3297892" y="4369158"/>
                <a:ext cx="257939" cy="217670"/>
              </a:xfrm>
              <a:prstGeom prst="rect">
                <a:avLst/>
              </a:prstGeom>
              <a:blipFill>
                <a:blip r:embed="rId6"/>
                <a:stretch>
                  <a:fillRect r="-1363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391A68EC-C19C-134D-97F8-9845DC70531A}"/>
                  </a:ext>
                </a:extLst>
              </p:cNvPr>
              <p:cNvSpPr/>
              <p:nvPr/>
            </p:nvSpPr>
            <p:spPr>
              <a:xfrm>
                <a:off x="3625344" y="4369158"/>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x</m:t>
                          </m:r>
                        </m:e>
                        <m:sub>
                          <m: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3</m:t>
                          </m:r>
                        </m:sub>
                      </m:sSub>
                    </m:oMath>
                  </m:oMathPara>
                </a14:m>
                <a:endParaRPr lang="en-US" sz="1600" dirty="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180" name="Rectangle 179">
                <a:extLst>
                  <a:ext uri="{FF2B5EF4-FFF2-40B4-BE49-F238E27FC236}">
                    <a16:creationId xmlns:a16="http://schemas.microsoft.com/office/drawing/2014/main" id="{391A68EC-C19C-134D-97F8-9845DC70531A}"/>
                  </a:ext>
                </a:extLst>
              </p:cNvPr>
              <p:cNvSpPr>
                <a:spLocks noRot="1" noChangeAspect="1" noMove="1" noResize="1" noEditPoints="1" noAdjustHandles="1" noChangeArrowheads="1" noChangeShapeType="1" noTextEdit="1"/>
              </p:cNvSpPr>
              <p:nvPr/>
            </p:nvSpPr>
            <p:spPr>
              <a:xfrm>
                <a:off x="3625344" y="4369158"/>
                <a:ext cx="257939" cy="217670"/>
              </a:xfrm>
              <a:prstGeom prst="rect">
                <a:avLst/>
              </a:prstGeom>
              <a:blipFill>
                <a:blip r:embed="rId7"/>
                <a:stretch>
                  <a:fillRect r="-1363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Rectangle 180">
                <a:extLst>
                  <a:ext uri="{FF2B5EF4-FFF2-40B4-BE49-F238E27FC236}">
                    <a16:creationId xmlns:a16="http://schemas.microsoft.com/office/drawing/2014/main" id="{E5AD2A1A-CB17-D446-8EB5-9FA546F5E32F}"/>
                  </a:ext>
                </a:extLst>
              </p:cNvPr>
              <p:cNvSpPr/>
              <p:nvPr/>
            </p:nvSpPr>
            <p:spPr>
              <a:xfrm>
                <a:off x="4202148" y="4369158"/>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x</m:t>
                          </m:r>
                        </m:e>
                        <m:sub>
                          <m:r>
                            <m:rPr>
                              <m:sty m:val="p"/>
                            </m:rPr>
                            <a:rPr lang="en-US" sz="1600" b="0" i="0" smtClean="0">
                              <a:solidFill>
                                <a:schemeClr val="accent1">
                                  <a:lumMod val="50000"/>
                                </a:schemeClr>
                              </a:solidFill>
                              <a:latin typeface="Cambria Math" panose="02040503050406030204" pitchFamily="18" charset="0"/>
                              <a:ea typeface="XITS Math" panose="02000503000000000000" pitchFamily="2" charset="0"/>
                              <a:cs typeface="XITS Math" panose="02000503000000000000" pitchFamily="2" charset="0"/>
                            </a:rPr>
                            <m:t>m</m:t>
                          </m:r>
                        </m:sub>
                      </m:sSub>
                    </m:oMath>
                  </m:oMathPara>
                </a14:m>
                <a:endParaRPr lang="en-US" sz="1600" dirty="0">
                  <a:solidFill>
                    <a:schemeClr val="accent1">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181" name="Rectangle 180">
                <a:extLst>
                  <a:ext uri="{FF2B5EF4-FFF2-40B4-BE49-F238E27FC236}">
                    <a16:creationId xmlns:a16="http://schemas.microsoft.com/office/drawing/2014/main" id="{E5AD2A1A-CB17-D446-8EB5-9FA546F5E32F}"/>
                  </a:ext>
                </a:extLst>
              </p:cNvPr>
              <p:cNvSpPr>
                <a:spLocks noRot="1" noChangeAspect="1" noMove="1" noResize="1" noEditPoints="1" noAdjustHandles="1" noChangeArrowheads="1" noChangeShapeType="1" noTextEdit="1"/>
              </p:cNvSpPr>
              <p:nvPr/>
            </p:nvSpPr>
            <p:spPr>
              <a:xfrm>
                <a:off x="4202148" y="4369158"/>
                <a:ext cx="257939" cy="217670"/>
              </a:xfrm>
              <a:prstGeom prst="rect">
                <a:avLst/>
              </a:prstGeom>
              <a:blipFill>
                <a:blip r:embed="rId8"/>
                <a:stretch>
                  <a:fillRect l="-4545" r="-9091" b="-5263"/>
                </a:stretch>
              </a:blipFill>
            </p:spPr>
            <p:txBody>
              <a:bodyPr/>
              <a:lstStyle/>
              <a:p>
                <a:r>
                  <a:rPr lang="en-US">
                    <a:noFill/>
                  </a:rPr>
                  <a:t> </a:t>
                </a:r>
              </a:p>
            </p:txBody>
          </p:sp>
        </mc:Fallback>
      </mc:AlternateContent>
      <p:sp>
        <p:nvSpPr>
          <p:cNvPr id="182" name="TextBox 181">
            <a:extLst>
              <a:ext uri="{FF2B5EF4-FFF2-40B4-BE49-F238E27FC236}">
                <a16:creationId xmlns:a16="http://schemas.microsoft.com/office/drawing/2014/main" id="{328025EB-B966-E24A-8BD9-85545C8A545B}"/>
              </a:ext>
            </a:extLst>
          </p:cNvPr>
          <p:cNvSpPr txBox="1"/>
          <p:nvPr/>
        </p:nvSpPr>
        <p:spPr>
          <a:xfrm>
            <a:off x="3874877" y="4292176"/>
            <a:ext cx="318133" cy="307777"/>
          </a:xfrm>
          <a:prstGeom prst="rect">
            <a:avLst/>
          </a:prstGeom>
          <a:noFill/>
        </p:spPr>
        <p:txBody>
          <a:bodyPr wrap="square" rtlCol="0" anchor="ctr">
            <a:spAutoFit/>
          </a:bodyPr>
          <a:lstStyle/>
          <a:p>
            <a:pPr algn="r"/>
            <a:r>
              <a:rPr lang="en-US" sz="1400" dirty="0">
                <a:latin typeface="XITS Math" panose="02000503000000000000" pitchFamily="2" charset="0"/>
                <a:ea typeface="XITS Math" panose="02000503000000000000" pitchFamily="2" charset="0"/>
                <a:cs typeface="XITS Math" panose="02000503000000000000" pitchFamily="2" charset="0"/>
              </a:rPr>
              <a:t>…</a:t>
            </a:r>
          </a:p>
        </p:txBody>
      </p:sp>
      <p:cxnSp>
        <p:nvCxnSpPr>
          <p:cNvPr id="189" name="Straight Arrow Connector 188">
            <a:extLst>
              <a:ext uri="{FF2B5EF4-FFF2-40B4-BE49-F238E27FC236}">
                <a16:creationId xmlns:a16="http://schemas.microsoft.com/office/drawing/2014/main" id="{E2635747-206F-8947-8210-EA2BBB83F6C0}"/>
              </a:ext>
            </a:extLst>
          </p:cNvPr>
          <p:cNvCxnSpPr/>
          <p:nvPr/>
        </p:nvCxnSpPr>
        <p:spPr>
          <a:xfrm flipV="1">
            <a:off x="4846568" y="4016479"/>
            <a:ext cx="0" cy="328595"/>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085F2FB-3A82-3147-B2FD-B6B19C975CBB}"/>
              </a:ext>
            </a:extLst>
          </p:cNvPr>
          <p:cNvCxnSpPr/>
          <p:nvPr/>
        </p:nvCxnSpPr>
        <p:spPr>
          <a:xfrm flipV="1">
            <a:off x="5268521" y="4014892"/>
            <a:ext cx="0" cy="328595"/>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B59A35A-6B96-9948-9FF1-DED7605CA116}"/>
              </a:ext>
            </a:extLst>
          </p:cNvPr>
          <p:cNvCxnSpPr/>
          <p:nvPr/>
        </p:nvCxnSpPr>
        <p:spPr>
          <a:xfrm flipV="1">
            <a:off x="5666732" y="4003464"/>
            <a:ext cx="0" cy="328595"/>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451CEEE3-CCD0-6248-BD30-AC7511CF3E50}"/>
              </a:ext>
            </a:extLst>
          </p:cNvPr>
          <p:cNvCxnSpPr/>
          <p:nvPr/>
        </p:nvCxnSpPr>
        <p:spPr>
          <a:xfrm flipV="1">
            <a:off x="6243535" y="4003464"/>
            <a:ext cx="0" cy="328595"/>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3" name="Rectangle 192">
                <a:extLst>
                  <a:ext uri="{FF2B5EF4-FFF2-40B4-BE49-F238E27FC236}">
                    <a16:creationId xmlns:a16="http://schemas.microsoft.com/office/drawing/2014/main" id="{8D042AC7-A93E-AF40-A688-93157B17736D}"/>
                  </a:ext>
                </a:extLst>
              </p:cNvPr>
              <p:cNvSpPr/>
              <p:nvPr/>
            </p:nvSpPr>
            <p:spPr>
              <a:xfrm>
                <a:off x="4739902" y="4369158"/>
                <a:ext cx="257940" cy="219456"/>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14:m>
                  <m:oMathPara xmlns:m="http://schemas.openxmlformats.org/officeDocument/2006/math">
                    <m:oMathParaPr>
                      <m:jc m:val="right"/>
                    </m:oMathParaPr>
                    <m:oMath xmlns:m="http://schemas.openxmlformats.org/officeDocument/2006/math">
                      <m:r>
                        <a:rPr lang="en-US" sz="14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m:t>
                      </m:r>
                      <m:r>
                        <m:rPr>
                          <m:sty m:val="p"/>
                        </m:rPr>
                        <a:rPr lang="en-US" sz="14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s</m:t>
                      </m:r>
                      <m:r>
                        <a:rPr lang="en-US" sz="14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m:t>
                      </m:r>
                    </m:oMath>
                  </m:oMathPara>
                </a14:m>
                <a:endParaRPr lang="en-US" sz="1200" dirty="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193" name="Rectangle 192">
                <a:extLst>
                  <a:ext uri="{FF2B5EF4-FFF2-40B4-BE49-F238E27FC236}">
                    <a16:creationId xmlns:a16="http://schemas.microsoft.com/office/drawing/2014/main" id="{8D042AC7-A93E-AF40-A688-93157B17736D}"/>
                  </a:ext>
                </a:extLst>
              </p:cNvPr>
              <p:cNvSpPr>
                <a:spLocks noRot="1" noChangeAspect="1" noMove="1" noResize="1" noEditPoints="1" noAdjustHandles="1" noChangeArrowheads="1" noChangeShapeType="1" noTextEdit="1"/>
              </p:cNvSpPr>
              <p:nvPr/>
            </p:nvSpPr>
            <p:spPr>
              <a:xfrm>
                <a:off x="4739902" y="4369158"/>
                <a:ext cx="257940" cy="219456"/>
              </a:xfrm>
              <a:prstGeom prst="rect">
                <a:avLst/>
              </a:prstGeom>
              <a:blipFill>
                <a:blip r:embed="rId9"/>
                <a:stretch>
                  <a:fillRect l="-4348" r="-26087" b="-31579"/>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Rectangle 193">
                <a:extLst>
                  <a:ext uri="{FF2B5EF4-FFF2-40B4-BE49-F238E27FC236}">
                    <a16:creationId xmlns:a16="http://schemas.microsoft.com/office/drawing/2014/main" id="{09EEFDBD-A2A6-5646-B56E-43734AEC0D52}"/>
                  </a:ext>
                </a:extLst>
              </p:cNvPr>
              <p:cNvSpPr/>
              <p:nvPr/>
            </p:nvSpPr>
            <p:spPr>
              <a:xfrm>
                <a:off x="5139552" y="4369158"/>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1</m:t>
                          </m:r>
                        </m:sub>
                      </m:sSub>
                    </m:oMath>
                  </m:oMathPara>
                </a14:m>
                <a:endParaRPr lang="en-US" sz="1600" dirty="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194" name="Rectangle 193">
                <a:extLst>
                  <a:ext uri="{FF2B5EF4-FFF2-40B4-BE49-F238E27FC236}">
                    <a16:creationId xmlns:a16="http://schemas.microsoft.com/office/drawing/2014/main" id="{09EEFDBD-A2A6-5646-B56E-43734AEC0D52}"/>
                  </a:ext>
                </a:extLst>
              </p:cNvPr>
              <p:cNvSpPr>
                <a:spLocks noRot="1" noChangeAspect="1" noMove="1" noResize="1" noEditPoints="1" noAdjustHandles="1" noChangeArrowheads="1" noChangeShapeType="1" noTextEdit="1"/>
              </p:cNvSpPr>
              <p:nvPr/>
            </p:nvSpPr>
            <p:spPr>
              <a:xfrm>
                <a:off x="5139552" y="4369158"/>
                <a:ext cx="257939" cy="217670"/>
              </a:xfrm>
              <a:prstGeom prst="rect">
                <a:avLst/>
              </a:prstGeom>
              <a:blipFill>
                <a:blip r:embed="rId10"/>
                <a:stretch>
                  <a:fillRect r="-13636"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Rectangle 194">
                <a:extLst>
                  <a:ext uri="{FF2B5EF4-FFF2-40B4-BE49-F238E27FC236}">
                    <a16:creationId xmlns:a16="http://schemas.microsoft.com/office/drawing/2014/main" id="{FDABA34D-E482-464D-B641-E7E670480CEE}"/>
                  </a:ext>
                </a:extLst>
              </p:cNvPr>
              <p:cNvSpPr/>
              <p:nvPr/>
            </p:nvSpPr>
            <p:spPr>
              <a:xfrm>
                <a:off x="5537763" y="4369158"/>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2</m:t>
                          </m:r>
                        </m:sub>
                      </m:sSub>
                    </m:oMath>
                  </m:oMathPara>
                </a14:m>
                <a:endParaRPr lang="en-US" sz="1600" dirty="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195" name="Rectangle 194">
                <a:extLst>
                  <a:ext uri="{FF2B5EF4-FFF2-40B4-BE49-F238E27FC236}">
                    <a16:creationId xmlns:a16="http://schemas.microsoft.com/office/drawing/2014/main" id="{FDABA34D-E482-464D-B641-E7E670480CEE}"/>
                  </a:ext>
                </a:extLst>
              </p:cNvPr>
              <p:cNvSpPr>
                <a:spLocks noRot="1" noChangeAspect="1" noMove="1" noResize="1" noEditPoints="1" noAdjustHandles="1" noChangeArrowheads="1" noChangeShapeType="1" noTextEdit="1"/>
              </p:cNvSpPr>
              <p:nvPr/>
            </p:nvSpPr>
            <p:spPr>
              <a:xfrm>
                <a:off x="5537763" y="4369158"/>
                <a:ext cx="257939" cy="217670"/>
              </a:xfrm>
              <a:prstGeom prst="rect">
                <a:avLst/>
              </a:prstGeom>
              <a:blipFill>
                <a:blip r:embed="rId11"/>
                <a:stretch>
                  <a:fillRect r="-18182"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D77A640E-21FD-2140-80DD-78F06582B7EA}"/>
                  </a:ext>
                </a:extLst>
              </p:cNvPr>
              <p:cNvSpPr/>
              <p:nvPr/>
            </p:nvSpPr>
            <p:spPr>
              <a:xfrm>
                <a:off x="6114566" y="4369158"/>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n</m:t>
                          </m:r>
                        </m:sub>
                      </m:sSub>
                    </m:oMath>
                  </m:oMathPara>
                </a14:m>
                <a:endParaRPr lang="en-US" sz="1600" dirty="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196" name="Rectangle 195">
                <a:extLst>
                  <a:ext uri="{FF2B5EF4-FFF2-40B4-BE49-F238E27FC236}">
                    <a16:creationId xmlns:a16="http://schemas.microsoft.com/office/drawing/2014/main" id="{D77A640E-21FD-2140-80DD-78F06582B7EA}"/>
                  </a:ext>
                </a:extLst>
              </p:cNvPr>
              <p:cNvSpPr>
                <a:spLocks noRot="1" noChangeAspect="1" noMove="1" noResize="1" noEditPoints="1" noAdjustHandles="1" noChangeArrowheads="1" noChangeShapeType="1" noTextEdit="1"/>
              </p:cNvSpPr>
              <p:nvPr/>
            </p:nvSpPr>
            <p:spPr>
              <a:xfrm>
                <a:off x="6114566" y="4369158"/>
                <a:ext cx="257939" cy="217670"/>
              </a:xfrm>
              <a:prstGeom prst="rect">
                <a:avLst/>
              </a:prstGeom>
              <a:blipFill>
                <a:blip r:embed="rId12"/>
                <a:stretch>
                  <a:fillRect l="-4348" r="-8696" b="-21053"/>
                </a:stretch>
              </a:blipFill>
              <a:ln>
                <a:solidFill>
                  <a:schemeClr val="accent2">
                    <a:lumMod val="50000"/>
                  </a:schemeClr>
                </a:solidFill>
              </a:ln>
            </p:spPr>
            <p:txBody>
              <a:bodyPr/>
              <a:lstStyle/>
              <a:p>
                <a:r>
                  <a:rPr lang="en-US">
                    <a:noFill/>
                  </a:rPr>
                  <a:t> </a:t>
                </a:r>
              </a:p>
            </p:txBody>
          </p:sp>
        </mc:Fallback>
      </mc:AlternateContent>
      <p:sp>
        <p:nvSpPr>
          <p:cNvPr id="197" name="TextBox 196">
            <a:extLst>
              <a:ext uri="{FF2B5EF4-FFF2-40B4-BE49-F238E27FC236}">
                <a16:creationId xmlns:a16="http://schemas.microsoft.com/office/drawing/2014/main" id="{A87190D1-2711-7144-95B5-4CB3C979011A}"/>
              </a:ext>
            </a:extLst>
          </p:cNvPr>
          <p:cNvSpPr txBox="1"/>
          <p:nvPr/>
        </p:nvSpPr>
        <p:spPr>
          <a:xfrm>
            <a:off x="5776178" y="4292176"/>
            <a:ext cx="318133" cy="307777"/>
          </a:xfrm>
          <a:prstGeom prst="rect">
            <a:avLst/>
          </a:prstGeom>
          <a:noFill/>
        </p:spPr>
        <p:txBody>
          <a:bodyPr wrap="square" rtlCol="0" anchor="ctr">
            <a:spAutoFit/>
          </a:bodyPr>
          <a:lstStyle/>
          <a:p>
            <a:pPr algn="r"/>
            <a:r>
              <a:rPr lang="en-US" sz="1400" dirty="0">
                <a:latin typeface="XITS Math" panose="02000503000000000000" pitchFamily="2" charset="0"/>
                <a:ea typeface="XITS Math" panose="02000503000000000000" pitchFamily="2" charset="0"/>
                <a:cs typeface="XITS Math" panose="02000503000000000000" pitchFamily="2" charset="0"/>
              </a:rPr>
              <a:t>…</a:t>
            </a:r>
          </a:p>
        </p:txBody>
      </p:sp>
      <mc:AlternateContent xmlns:mc="http://schemas.openxmlformats.org/markup-compatibility/2006" xmlns:a14="http://schemas.microsoft.com/office/drawing/2010/main">
        <mc:Choice Requires="a14">
          <p:sp>
            <p:nvSpPr>
              <p:cNvPr id="203" name="Rectangle 202">
                <a:extLst>
                  <a:ext uri="{FF2B5EF4-FFF2-40B4-BE49-F238E27FC236}">
                    <a16:creationId xmlns:a16="http://schemas.microsoft.com/office/drawing/2014/main" id="{764F435A-AFCC-BC4A-9AED-9830832B4B19}"/>
                  </a:ext>
                </a:extLst>
              </p:cNvPr>
              <p:cNvSpPr/>
              <p:nvPr/>
            </p:nvSpPr>
            <p:spPr>
              <a:xfrm>
                <a:off x="4734033" y="2034936"/>
                <a:ext cx="257940" cy="219456"/>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1</m:t>
                          </m:r>
                        </m:sub>
                      </m:sSub>
                    </m:oMath>
                  </m:oMathPara>
                </a14:m>
                <a:endParaRPr lang="en-US" sz="1200" dirty="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203" name="Rectangle 202">
                <a:extLst>
                  <a:ext uri="{FF2B5EF4-FFF2-40B4-BE49-F238E27FC236}">
                    <a16:creationId xmlns:a16="http://schemas.microsoft.com/office/drawing/2014/main" id="{764F435A-AFCC-BC4A-9AED-9830832B4B19}"/>
                  </a:ext>
                </a:extLst>
              </p:cNvPr>
              <p:cNvSpPr>
                <a:spLocks noRot="1" noChangeAspect="1" noMove="1" noResize="1" noEditPoints="1" noAdjustHandles="1" noChangeArrowheads="1" noChangeShapeType="1" noTextEdit="1"/>
              </p:cNvSpPr>
              <p:nvPr/>
            </p:nvSpPr>
            <p:spPr>
              <a:xfrm>
                <a:off x="4734033" y="2034936"/>
                <a:ext cx="257940" cy="219456"/>
              </a:xfrm>
              <a:prstGeom prst="rect">
                <a:avLst/>
              </a:prstGeom>
              <a:blipFill>
                <a:blip r:embed="rId13"/>
                <a:stretch>
                  <a:fillRect r="-13636" b="-20000"/>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Rectangle 203">
                <a:extLst>
                  <a:ext uri="{FF2B5EF4-FFF2-40B4-BE49-F238E27FC236}">
                    <a16:creationId xmlns:a16="http://schemas.microsoft.com/office/drawing/2014/main" id="{52CDF1F1-7C9E-2043-B73E-7A4E1B0DDF77}"/>
                  </a:ext>
                </a:extLst>
              </p:cNvPr>
              <p:cNvSpPr/>
              <p:nvPr/>
            </p:nvSpPr>
            <p:spPr>
              <a:xfrm>
                <a:off x="5133683" y="2034936"/>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2</m:t>
                          </m:r>
                        </m:sub>
                      </m:sSub>
                    </m:oMath>
                  </m:oMathPara>
                </a14:m>
                <a:endParaRPr lang="en-US" sz="1600" dirty="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204" name="Rectangle 203">
                <a:extLst>
                  <a:ext uri="{FF2B5EF4-FFF2-40B4-BE49-F238E27FC236}">
                    <a16:creationId xmlns:a16="http://schemas.microsoft.com/office/drawing/2014/main" id="{52CDF1F1-7C9E-2043-B73E-7A4E1B0DDF77}"/>
                  </a:ext>
                </a:extLst>
              </p:cNvPr>
              <p:cNvSpPr>
                <a:spLocks noRot="1" noChangeAspect="1" noMove="1" noResize="1" noEditPoints="1" noAdjustHandles="1" noChangeArrowheads="1" noChangeShapeType="1" noTextEdit="1"/>
              </p:cNvSpPr>
              <p:nvPr/>
            </p:nvSpPr>
            <p:spPr>
              <a:xfrm>
                <a:off x="5133683" y="2034936"/>
                <a:ext cx="257939" cy="217670"/>
              </a:xfrm>
              <a:prstGeom prst="rect">
                <a:avLst/>
              </a:prstGeom>
              <a:blipFill>
                <a:blip r:embed="rId14"/>
                <a:stretch>
                  <a:fillRect r="-18182" b="-15000"/>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Rectangle 204">
                <a:extLst>
                  <a:ext uri="{FF2B5EF4-FFF2-40B4-BE49-F238E27FC236}">
                    <a16:creationId xmlns:a16="http://schemas.microsoft.com/office/drawing/2014/main" id="{30D90CBC-4E4B-EF4E-8583-F10CAD3ECB5B}"/>
                  </a:ext>
                </a:extLst>
              </p:cNvPr>
              <p:cNvSpPr/>
              <p:nvPr/>
            </p:nvSpPr>
            <p:spPr>
              <a:xfrm>
                <a:off x="5531894" y="2034936"/>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y</m:t>
                          </m:r>
                        </m:e>
                        <m:sub>
                          <m:r>
                            <a:rPr lang="en-US" sz="16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3</m:t>
                          </m:r>
                        </m:sub>
                      </m:sSub>
                    </m:oMath>
                  </m:oMathPara>
                </a14:m>
                <a:endParaRPr lang="en-US" sz="1600" dirty="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205" name="Rectangle 204">
                <a:extLst>
                  <a:ext uri="{FF2B5EF4-FFF2-40B4-BE49-F238E27FC236}">
                    <a16:creationId xmlns:a16="http://schemas.microsoft.com/office/drawing/2014/main" id="{30D90CBC-4E4B-EF4E-8583-F10CAD3ECB5B}"/>
                  </a:ext>
                </a:extLst>
              </p:cNvPr>
              <p:cNvSpPr>
                <a:spLocks noRot="1" noChangeAspect="1" noMove="1" noResize="1" noEditPoints="1" noAdjustHandles="1" noChangeArrowheads="1" noChangeShapeType="1" noTextEdit="1"/>
              </p:cNvSpPr>
              <p:nvPr/>
            </p:nvSpPr>
            <p:spPr>
              <a:xfrm>
                <a:off x="5531894" y="2034936"/>
                <a:ext cx="257939" cy="217670"/>
              </a:xfrm>
              <a:prstGeom prst="rect">
                <a:avLst/>
              </a:prstGeom>
              <a:blipFill>
                <a:blip r:embed="rId15"/>
                <a:stretch>
                  <a:fillRect r="-13043" b="-20000"/>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Rectangle 205">
                <a:extLst>
                  <a:ext uri="{FF2B5EF4-FFF2-40B4-BE49-F238E27FC236}">
                    <a16:creationId xmlns:a16="http://schemas.microsoft.com/office/drawing/2014/main" id="{0D248DAD-207E-214D-BE70-1AF2C04F82F5}"/>
                  </a:ext>
                </a:extLst>
              </p:cNvPr>
              <p:cNvSpPr/>
              <p:nvPr/>
            </p:nvSpPr>
            <p:spPr>
              <a:xfrm>
                <a:off x="6108697" y="2034936"/>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r>
                        <a:rPr lang="en-US" sz="12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m:t>
                      </m:r>
                      <m:r>
                        <m:rPr>
                          <m:sty m:val="p"/>
                        </m:rPr>
                        <a:rPr lang="en-US" sz="12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s</m:t>
                      </m:r>
                      <m:r>
                        <a:rPr lang="en-US" sz="1200" b="0" i="0" smtClean="0">
                          <a:solidFill>
                            <a:schemeClr val="accent2">
                              <a:lumMod val="50000"/>
                            </a:schemeClr>
                          </a:solidFill>
                          <a:latin typeface="Cambria Math" panose="02040503050406030204" pitchFamily="18" charset="0"/>
                          <a:ea typeface="XITS Math" panose="02000503000000000000" pitchFamily="2" charset="0"/>
                          <a:cs typeface="XITS Math" panose="02000503000000000000" pitchFamily="2" charset="0"/>
                        </a:rPr>
                        <m:t>]</m:t>
                      </m:r>
                    </m:oMath>
                  </m:oMathPara>
                </a14:m>
                <a:endParaRPr lang="en-US" sz="1600" dirty="0">
                  <a:solidFill>
                    <a:schemeClr val="accent2">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206" name="Rectangle 205">
                <a:extLst>
                  <a:ext uri="{FF2B5EF4-FFF2-40B4-BE49-F238E27FC236}">
                    <a16:creationId xmlns:a16="http://schemas.microsoft.com/office/drawing/2014/main" id="{0D248DAD-207E-214D-BE70-1AF2C04F82F5}"/>
                  </a:ext>
                </a:extLst>
              </p:cNvPr>
              <p:cNvSpPr>
                <a:spLocks noRot="1" noChangeAspect="1" noMove="1" noResize="1" noEditPoints="1" noAdjustHandles="1" noChangeArrowheads="1" noChangeShapeType="1" noTextEdit="1"/>
              </p:cNvSpPr>
              <p:nvPr/>
            </p:nvSpPr>
            <p:spPr>
              <a:xfrm>
                <a:off x="6108697" y="2034936"/>
                <a:ext cx="257939" cy="217670"/>
              </a:xfrm>
              <a:prstGeom prst="rect">
                <a:avLst/>
              </a:prstGeom>
              <a:blipFill>
                <a:blip r:embed="rId16"/>
                <a:stretch>
                  <a:fillRect l="-18182" r="-22727" b="-15000"/>
                </a:stretch>
              </a:blipFill>
              <a:ln>
                <a:solidFill>
                  <a:schemeClr val="accent2">
                    <a:lumMod val="50000"/>
                  </a:schemeClr>
                </a:solidFill>
              </a:ln>
            </p:spPr>
            <p:txBody>
              <a:bodyPr/>
              <a:lstStyle/>
              <a:p>
                <a:r>
                  <a:rPr lang="en-US">
                    <a:noFill/>
                  </a:rPr>
                  <a:t> </a:t>
                </a:r>
              </a:p>
            </p:txBody>
          </p:sp>
        </mc:Fallback>
      </mc:AlternateContent>
      <p:sp>
        <p:nvSpPr>
          <p:cNvPr id="207" name="TextBox 206">
            <a:extLst>
              <a:ext uri="{FF2B5EF4-FFF2-40B4-BE49-F238E27FC236}">
                <a16:creationId xmlns:a16="http://schemas.microsoft.com/office/drawing/2014/main" id="{18FCC8E5-4056-FC4A-8A6E-2D33A4CD1473}"/>
              </a:ext>
            </a:extLst>
          </p:cNvPr>
          <p:cNvSpPr txBox="1"/>
          <p:nvPr/>
        </p:nvSpPr>
        <p:spPr>
          <a:xfrm>
            <a:off x="5770309" y="1957954"/>
            <a:ext cx="318133" cy="307777"/>
          </a:xfrm>
          <a:prstGeom prst="rect">
            <a:avLst/>
          </a:prstGeom>
          <a:noFill/>
        </p:spPr>
        <p:txBody>
          <a:bodyPr wrap="square" rtlCol="0" anchor="ctr">
            <a:spAutoFit/>
          </a:bodyPr>
          <a:lstStyle/>
          <a:p>
            <a:pPr algn="r"/>
            <a:r>
              <a:rPr lang="en-US" sz="1400" dirty="0">
                <a:latin typeface="XITS Math" panose="02000503000000000000" pitchFamily="2" charset="0"/>
                <a:ea typeface="XITS Math" panose="02000503000000000000" pitchFamily="2" charset="0"/>
                <a:cs typeface="XITS Math" panose="02000503000000000000" pitchFamily="2" charset="0"/>
              </a:rPr>
              <a:t>…</a:t>
            </a:r>
          </a:p>
        </p:txBody>
      </p:sp>
      <p:cxnSp>
        <p:nvCxnSpPr>
          <p:cNvPr id="216" name="Straight Arrow Connector 215">
            <a:extLst>
              <a:ext uri="{FF2B5EF4-FFF2-40B4-BE49-F238E27FC236}">
                <a16:creationId xmlns:a16="http://schemas.microsoft.com/office/drawing/2014/main" id="{2E3490EB-8659-7749-9E9C-014767DB9B73}"/>
              </a:ext>
            </a:extLst>
          </p:cNvPr>
          <p:cNvCxnSpPr>
            <a:cxnSpLocks/>
          </p:cNvCxnSpPr>
          <p:nvPr/>
        </p:nvCxnSpPr>
        <p:spPr>
          <a:xfrm flipV="1">
            <a:off x="4852008" y="2824943"/>
            <a:ext cx="0" cy="453327"/>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24452D8E-CE15-BE40-A52D-4F0059894720}"/>
              </a:ext>
            </a:extLst>
          </p:cNvPr>
          <p:cNvCxnSpPr>
            <a:cxnSpLocks/>
          </p:cNvCxnSpPr>
          <p:nvPr/>
        </p:nvCxnSpPr>
        <p:spPr>
          <a:xfrm flipV="1">
            <a:off x="5273961" y="2824943"/>
            <a:ext cx="0" cy="451741"/>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D5CA9C9-806A-F143-8FCC-72FCCB6159A4}"/>
              </a:ext>
            </a:extLst>
          </p:cNvPr>
          <p:cNvCxnSpPr>
            <a:cxnSpLocks/>
          </p:cNvCxnSpPr>
          <p:nvPr/>
        </p:nvCxnSpPr>
        <p:spPr>
          <a:xfrm flipV="1">
            <a:off x="5672172" y="2824943"/>
            <a:ext cx="0" cy="482333"/>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B32E33A5-31BB-B440-A5AD-CC89E3E05CF4}"/>
              </a:ext>
            </a:extLst>
          </p:cNvPr>
          <p:cNvCxnSpPr>
            <a:cxnSpLocks/>
          </p:cNvCxnSpPr>
          <p:nvPr/>
        </p:nvCxnSpPr>
        <p:spPr>
          <a:xfrm flipV="1">
            <a:off x="6248975" y="2824944"/>
            <a:ext cx="0" cy="464129"/>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5C81B735-EA6F-194D-8E3D-F7EB9C06A95E}"/>
              </a:ext>
            </a:extLst>
          </p:cNvPr>
          <p:cNvCxnSpPr>
            <a:cxnSpLocks/>
            <a:endCxn id="203" idx="2"/>
          </p:cNvCxnSpPr>
          <p:nvPr/>
        </p:nvCxnSpPr>
        <p:spPr>
          <a:xfrm flipV="1">
            <a:off x="4863003" y="2254392"/>
            <a:ext cx="0" cy="1649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3BE24066-BA61-6A41-B5FE-D2013B3EA4DC}"/>
              </a:ext>
            </a:extLst>
          </p:cNvPr>
          <p:cNvCxnSpPr>
            <a:cxnSpLocks/>
            <a:endCxn id="204" idx="2"/>
          </p:cNvCxnSpPr>
          <p:nvPr/>
        </p:nvCxnSpPr>
        <p:spPr>
          <a:xfrm flipH="1" flipV="1">
            <a:off x="5262653" y="2252606"/>
            <a:ext cx="3390" cy="1649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F699EC3E-27E5-CE4B-8707-C0F7533AC48C}"/>
              </a:ext>
            </a:extLst>
          </p:cNvPr>
          <p:cNvCxnSpPr>
            <a:cxnSpLocks/>
            <a:endCxn id="205" idx="2"/>
          </p:cNvCxnSpPr>
          <p:nvPr/>
        </p:nvCxnSpPr>
        <p:spPr>
          <a:xfrm flipH="1" flipV="1">
            <a:off x="5660864" y="2252606"/>
            <a:ext cx="1438" cy="1649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F39763C-650B-9348-BF58-843E94094F98}"/>
              </a:ext>
            </a:extLst>
          </p:cNvPr>
          <p:cNvCxnSpPr>
            <a:cxnSpLocks/>
            <a:endCxn id="206" idx="2"/>
          </p:cNvCxnSpPr>
          <p:nvPr/>
        </p:nvCxnSpPr>
        <p:spPr>
          <a:xfrm flipV="1">
            <a:off x="6237667" y="2252606"/>
            <a:ext cx="0" cy="1649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2" name="Rectangle 211">
                <a:extLst>
                  <a:ext uri="{FF2B5EF4-FFF2-40B4-BE49-F238E27FC236}">
                    <a16:creationId xmlns:a16="http://schemas.microsoft.com/office/drawing/2014/main" id="{06F796AB-F9E0-7245-A488-A2E93238CDB2}"/>
                  </a:ext>
                </a:extLst>
              </p:cNvPr>
              <p:cNvSpPr/>
              <p:nvPr/>
            </p:nvSpPr>
            <p:spPr>
              <a:xfrm>
                <a:off x="4739902" y="2942584"/>
                <a:ext cx="257940" cy="219456"/>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t>h</m:t>
                          </m:r>
                        </m:e>
                        <m:sub>
                          <m:r>
                            <a:rPr lang="en-US" sz="1600" b="0" i="0"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t>1</m:t>
                          </m:r>
                        </m:sub>
                      </m:sSub>
                    </m:oMath>
                  </m:oMathPara>
                </a14:m>
                <a:endParaRPr lang="en-US" sz="1200" dirty="0">
                  <a:solidFill>
                    <a:schemeClr val="accent5">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212" name="Rectangle 211">
                <a:extLst>
                  <a:ext uri="{FF2B5EF4-FFF2-40B4-BE49-F238E27FC236}">
                    <a16:creationId xmlns:a16="http://schemas.microsoft.com/office/drawing/2014/main" id="{06F796AB-F9E0-7245-A488-A2E93238CDB2}"/>
                  </a:ext>
                </a:extLst>
              </p:cNvPr>
              <p:cNvSpPr>
                <a:spLocks noRot="1" noChangeAspect="1" noMove="1" noResize="1" noEditPoints="1" noAdjustHandles="1" noChangeArrowheads="1" noChangeShapeType="1" noTextEdit="1"/>
              </p:cNvSpPr>
              <p:nvPr/>
            </p:nvSpPr>
            <p:spPr>
              <a:xfrm>
                <a:off x="4739902" y="2942584"/>
                <a:ext cx="257940" cy="219456"/>
              </a:xfrm>
              <a:prstGeom prst="rect">
                <a:avLst/>
              </a:prstGeom>
              <a:blipFill>
                <a:blip r:embed="rId17"/>
                <a:stretch>
                  <a:fillRect t="-5263" r="-13043" b="-21053"/>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Rectangle 213">
                <a:extLst>
                  <a:ext uri="{FF2B5EF4-FFF2-40B4-BE49-F238E27FC236}">
                    <a16:creationId xmlns:a16="http://schemas.microsoft.com/office/drawing/2014/main" id="{E804B27C-AAC0-6F4B-9749-18925EA2F31A}"/>
                  </a:ext>
                </a:extLst>
              </p:cNvPr>
              <p:cNvSpPr/>
              <p:nvPr/>
            </p:nvSpPr>
            <p:spPr>
              <a:xfrm>
                <a:off x="5537763" y="2942584"/>
                <a:ext cx="257939" cy="21767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t>h</m:t>
                          </m:r>
                        </m:e>
                        <m:sub>
                          <m:r>
                            <a:rPr lang="en-US" sz="1600" b="0" i="0"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t>3</m:t>
                          </m:r>
                        </m:sub>
                      </m:sSub>
                    </m:oMath>
                  </m:oMathPara>
                </a14:m>
                <a:endParaRPr lang="en-US" sz="1600" dirty="0">
                  <a:solidFill>
                    <a:schemeClr val="accent5">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214" name="Rectangle 213">
                <a:extLst>
                  <a:ext uri="{FF2B5EF4-FFF2-40B4-BE49-F238E27FC236}">
                    <a16:creationId xmlns:a16="http://schemas.microsoft.com/office/drawing/2014/main" id="{E804B27C-AAC0-6F4B-9749-18925EA2F31A}"/>
                  </a:ext>
                </a:extLst>
              </p:cNvPr>
              <p:cNvSpPr>
                <a:spLocks noRot="1" noChangeAspect="1" noMove="1" noResize="1" noEditPoints="1" noAdjustHandles="1" noChangeArrowheads="1" noChangeShapeType="1" noTextEdit="1"/>
              </p:cNvSpPr>
              <p:nvPr/>
            </p:nvSpPr>
            <p:spPr>
              <a:xfrm>
                <a:off x="5537763" y="2942584"/>
                <a:ext cx="257939" cy="217670"/>
              </a:xfrm>
              <a:prstGeom prst="rect">
                <a:avLst/>
              </a:prstGeom>
              <a:blipFill>
                <a:blip r:embed="rId18"/>
                <a:stretch>
                  <a:fillRect l="-4545" r="-13636" b="-15789"/>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Rectangle 214">
                <a:extLst>
                  <a:ext uri="{FF2B5EF4-FFF2-40B4-BE49-F238E27FC236}">
                    <a16:creationId xmlns:a16="http://schemas.microsoft.com/office/drawing/2014/main" id="{80DF786F-39ED-4744-9133-F2DF1C7427CF}"/>
                  </a:ext>
                </a:extLst>
              </p:cNvPr>
              <p:cNvSpPr/>
              <p:nvPr/>
            </p:nvSpPr>
            <p:spPr>
              <a:xfrm>
                <a:off x="6114566" y="2942584"/>
                <a:ext cx="257939" cy="21767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t>h</m:t>
                          </m:r>
                        </m:e>
                        <m:sub>
                          <m:r>
                            <m:rPr>
                              <m:sty m:val="p"/>
                            </m:rPr>
                            <a:rPr lang="en-US" sz="1600" b="0" i="0"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t>n</m:t>
                          </m:r>
                        </m:sub>
                      </m:sSub>
                    </m:oMath>
                  </m:oMathPara>
                </a14:m>
                <a:endParaRPr lang="en-US" sz="2000" dirty="0">
                  <a:solidFill>
                    <a:schemeClr val="accent5">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215" name="Rectangle 214">
                <a:extLst>
                  <a:ext uri="{FF2B5EF4-FFF2-40B4-BE49-F238E27FC236}">
                    <a16:creationId xmlns:a16="http://schemas.microsoft.com/office/drawing/2014/main" id="{80DF786F-39ED-4744-9133-F2DF1C7427CF}"/>
                  </a:ext>
                </a:extLst>
              </p:cNvPr>
              <p:cNvSpPr>
                <a:spLocks noRot="1" noChangeAspect="1" noMove="1" noResize="1" noEditPoints="1" noAdjustHandles="1" noChangeArrowheads="1" noChangeShapeType="1" noTextEdit="1"/>
              </p:cNvSpPr>
              <p:nvPr/>
            </p:nvSpPr>
            <p:spPr>
              <a:xfrm>
                <a:off x="6114566" y="2942584"/>
                <a:ext cx="257939" cy="217670"/>
              </a:xfrm>
              <a:prstGeom prst="rect">
                <a:avLst/>
              </a:prstGeom>
              <a:blipFill>
                <a:blip r:embed="rId19"/>
                <a:stretch>
                  <a:fillRect t="-5263" r="-8696" b="-5263"/>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Rectangle 212">
                <a:extLst>
                  <a:ext uri="{FF2B5EF4-FFF2-40B4-BE49-F238E27FC236}">
                    <a16:creationId xmlns:a16="http://schemas.microsoft.com/office/drawing/2014/main" id="{28C3FC23-2C6F-7C44-95F6-EED9C77889C1}"/>
                  </a:ext>
                </a:extLst>
              </p:cNvPr>
              <p:cNvSpPr/>
              <p:nvPr/>
            </p:nvSpPr>
            <p:spPr>
              <a:xfrm>
                <a:off x="5139552" y="2942584"/>
                <a:ext cx="257939" cy="21767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1600" b="0" i="0"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t>h</m:t>
                          </m:r>
                        </m:e>
                        <m:sub>
                          <m:r>
                            <a:rPr lang="en-US" sz="1600" b="0" i="0" smtClean="0">
                              <a:solidFill>
                                <a:schemeClr val="accent5">
                                  <a:lumMod val="50000"/>
                                </a:schemeClr>
                              </a:solidFill>
                              <a:latin typeface="Cambria Math" panose="02040503050406030204" pitchFamily="18" charset="0"/>
                              <a:ea typeface="XITS Math" panose="02000503000000000000" pitchFamily="2" charset="0"/>
                              <a:cs typeface="XITS Math" panose="02000503000000000000" pitchFamily="2" charset="0"/>
                            </a:rPr>
                            <m:t>2</m:t>
                          </m:r>
                        </m:sub>
                      </m:sSub>
                    </m:oMath>
                  </m:oMathPara>
                </a14:m>
                <a:endParaRPr lang="en-US" sz="1600" dirty="0">
                  <a:solidFill>
                    <a:schemeClr val="accent5">
                      <a:lumMod val="50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213" name="Rectangle 212">
                <a:extLst>
                  <a:ext uri="{FF2B5EF4-FFF2-40B4-BE49-F238E27FC236}">
                    <a16:creationId xmlns:a16="http://schemas.microsoft.com/office/drawing/2014/main" id="{28C3FC23-2C6F-7C44-95F6-EED9C77889C1}"/>
                  </a:ext>
                </a:extLst>
              </p:cNvPr>
              <p:cNvSpPr>
                <a:spLocks noRot="1" noChangeAspect="1" noMove="1" noResize="1" noEditPoints="1" noAdjustHandles="1" noChangeArrowheads="1" noChangeShapeType="1" noTextEdit="1"/>
              </p:cNvSpPr>
              <p:nvPr/>
            </p:nvSpPr>
            <p:spPr>
              <a:xfrm>
                <a:off x="5139552" y="2942584"/>
                <a:ext cx="257939" cy="217670"/>
              </a:xfrm>
              <a:prstGeom prst="rect">
                <a:avLst/>
              </a:prstGeom>
              <a:blipFill>
                <a:blip r:embed="rId20"/>
                <a:stretch>
                  <a:fillRect l="-4545" t="-5263" r="-13636" b="-21053"/>
                </a:stretch>
              </a:blipFill>
              <a:ln>
                <a:solidFill>
                  <a:schemeClr val="accent5">
                    <a:lumMod val="50000"/>
                  </a:schemeClr>
                </a:solidFill>
              </a:ln>
            </p:spPr>
            <p:txBody>
              <a:bodyPr/>
              <a:lstStyle/>
              <a:p>
                <a:r>
                  <a:rPr lang="en-US">
                    <a:noFill/>
                  </a:rPr>
                  <a:t> </a:t>
                </a:r>
              </a:p>
            </p:txBody>
          </p:sp>
        </mc:Fallback>
      </mc:AlternateContent>
      <p:sp>
        <p:nvSpPr>
          <p:cNvPr id="242" name="Rounded Rectangle 241">
            <a:extLst>
              <a:ext uri="{FF2B5EF4-FFF2-40B4-BE49-F238E27FC236}">
                <a16:creationId xmlns:a16="http://schemas.microsoft.com/office/drawing/2014/main" id="{141E2339-1D4B-3343-BD61-881BEBC30400}"/>
              </a:ext>
            </a:extLst>
          </p:cNvPr>
          <p:cNvSpPr/>
          <p:nvPr/>
        </p:nvSpPr>
        <p:spPr>
          <a:xfrm>
            <a:off x="2997884" y="3621441"/>
            <a:ext cx="1512858" cy="248818"/>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latin typeface="Garamond" panose="02020404030301010803" pitchFamily="18" charset="0"/>
              </a:rPr>
              <a:t>Encoder</a:t>
            </a:r>
          </a:p>
        </p:txBody>
      </p:sp>
      <p:sp>
        <p:nvSpPr>
          <p:cNvPr id="243" name="Rounded Rectangle 242">
            <a:extLst>
              <a:ext uri="{FF2B5EF4-FFF2-40B4-BE49-F238E27FC236}">
                <a16:creationId xmlns:a16="http://schemas.microsoft.com/office/drawing/2014/main" id="{BA7A4408-820E-6C43-8D56-B8CA8D7F5123}"/>
              </a:ext>
            </a:extLst>
          </p:cNvPr>
          <p:cNvSpPr/>
          <p:nvPr/>
        </p:nvSpPr>
        <p:spPr>
          <a:xfrm>
            <a:off x="2983819" y="3335878"/>
            <a:ext cx="1512859" cy="243381"/>
          </a:xfrm>
          <a:prstGeom prst="round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chemeClr val="accent4">
                    <a:lumMod val="50000"/>
                  </a:schemeClr>
                </a:solidFill>
                <a:latin typeface="Garamond" panose="02020404030301010803" pitchFamily="18" charset="0"/>
              </a:rPr>
              <a:t>Cross-Attention</a:t>
            </a:r>
          </a:p>
        </p:txBody>
      </p:sp>
      <p:sp>
        <p:nvSpPr>
          <p:cNvPr id="245" name="TextBox 244">
            <a:extLst>
              <a:ext uri="{FF2B5EF4-FFF2-40B4-BE49-F238E27FC236}">
                <a16:creationId xmlns:a16="http://schemas.microsoft.com/office/drawing/2014/main" id="{060079CD-66AF-E445-BB81-F1157D2E3167}"/>
              </a:ext>
            </a:extLst>
          </p:cNvPr>
          <p:cNvSpPr txBox="1"/>
          <p:nvPr/>
        </p:nvSpPr>
        <p:spPr>
          <a:xfrm>
            <a:off x="4561606" y="3272046"/>
            <a:ext cx="1902644" cy="369332"/>
          </a:xfrm>
          <a:prstGeom prst="rect">
            <a:avLst/>
          </a:prstGeom>
          <a:noFill/>
        </p:spPr>
        <p:txBody>
          <a:bodyPr wrap="square" rtlCol="0">
            <a:spAutoFit/>
          </a:bodyPr>
          <a:lstStyle/>
          <a:p>
            <a:r>
              <a:rPr lang="en-US" dirty="0">
                <a:solidFill>
                  <a:schemeClr val="accent2">
                    <a:lumMod val="50000"/>
                  </a:schemeClr>
                </a:solidFill>
                <a:latin typeface="Garamond" panose="02020404030301010803" pitchFamily="18" charset="0"/>
              </a:rPr>
              <a:t>A</a:t>
            </a:r>
            <a:r>
              <a:rPr lang="en-US" sz="1400" dirty="0">
                <a:solidFill>
                  <a:schemeClr val="accent2">
                    <a:lumMod val="50000"/>
                  </a:schemeClr>
                </a:solidFill>
                <a:latin typeface="Garamond" panose="02020404030301010803" pitchFamily="18" charset="0"/>
              </a:rPr>
              <a:t>UTO</a:t>
            </a:r>
            <a:r>
              <a:rPr lang="en-US" dirty="0">
                <a:solidFill>
                  <a:schemeClr val="accent2">
                    <a:lumMod val="50000"/>
                  </a:schemeClr>
                </a:solidFill>
                <a:latin typeface="Garamond" panose="02020404030301010803" pitchFamily="18" charset="0"/>
              </a:rPr>
              <a:t>R</a:t>
            </a:r>
            <a:r>
              <a:rPr lang="en-US" sz="1400" dirty="0">
                <a:solidFill>
                  <a:schemeClr val="accent2">
                    <a:lumMod val="50000"/>
                  </a:schemeClr>
                </a:solidFill>
                <a:latin typeface="Garamond" panose="02020404030301010803" pitchFamily="18" charset="0"/>
              </a:rPr>
              <a:t>EGRESSOR</a:t>
            </a:r>
          </a:p>
        </p:txBody>
      </p:sp>
      <p:grpSp>
        <p:nvGrpSpPr>
          <p:cNvPr id="247" name="Group 246">
            <a:extLst>
              <a:ext uri="{FF2B5EF4-FFF2-40B4-BE49-F238E27FC236}">
                <a16:creationId xmlns:a16="http://schemas.microsoft.com/office/drawing/2014/main" id="{9AB35DD3-5A45-7742-BDC4-2AE780816BEB}"/>
              </a:ext>
            </a:extLst>
          </p:cNvPr>
          <p:cNvGrpSpPr/>
          <p:nvPr/>
        </p:nvGrpSpPr>
        <p:grpSpPr>
          <a:xfrm>
            <a:off x="4864016" y="1880647"/>
            <a:ext cx="370550" cy="2928537"/>
            <a:chOff x="2792051" y="2174488"/>
            <a:chExt cx="370550" cy="2193903"/>
          </a:xfrm>
        </p:grpSpPr>
        <p:cxnSp>
          <p:nvCxnSpPr>
            <p:cNvPr id="248" name="Straight Connector 247">
              <a:extLst>
                <a:ext uri="{FF2B5EF4-FFF2-40B4-BE49-F238E27FC236}">
                  <a16:creationId xmlns:a16="http://schemas.microsoft.com/office/drawing/2014/main" id="{D9ABF014-C34B-3B40-90EE-3261FB086CE0}"/>
                </a:ext>
              </a:extLst>
            </p:cNvPr>
            <p:cNvCxnSpPr>
              <a:cxnSpLocks/>
            </p:cNvCxnSpPr>
            <p:nvPr/>
          </p:nvCxnSpPr>
          <p:spPr>
            <a:xfrm>
              <a:off x="2978196" y="2177975"/>
              <a:ext cx="0" cy="2190416"/>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9" name="Elbow Connector 248">
              <a:extLst>
                <a:ext uri="{FF2B5EF4-FFF2-40B4-BE49-F238E27FC236}">
                  <a16:creationId xmlns:a16="http://schemas.microsoft.com/office/drawing/2014/main" id="{F2510566-A35D-9345-A60C-018B1CBD957A}"/>
                </a:ext>
              </a:extLst>
            </p:cNvPr>
            <p:cNvCxnSpPr>
              <a:cxnSpLocks/>
            </p:cNvCxnSpPr>
            <p:nvPr/>
          </p:nvCxnSpPr>
          <p:spPr>
            <a:xfrm rot="5400000" flipH="1" flipV="1">
              <a:off x="2830764" y="2135775"/>
              <a:ext cx="102323"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0" name="Elbow Connector 249">
              <a:extLst>
                <a:ext uri="{FF2B5EF4-FFF2-40B4-BE49-F238E27FC236}">
                  <a16:creationId xmlns:a16="http://schemas.microsoft.com/office/drawing/2014/main" id="{875C6198-1A8B-E047-A1EF-18CD9161377A}"/>
                </a:ext>
              </a:extLst>
            </p:cNvPr>
            <p:cNvCxnSpPr>
              <a:cxnSpLocks/>
            </p:cNvCxnSpPr>
            <p:nvPr/>
          </p:nvCxnSpPr>
          <p:spPr>
            <a:xfrm flipV="1">
              <a:off x="2971801" y="4208158"/>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AAFA504F-889E-9441-96EE-0C1F4A065011}"/>
              </a:ext>
            </a:extLst>
          </p:cNvPr>
          <p:cNvGrpSpPr/>
          <p:nvPr/>
        </p:nvGrpSpPr>
        <p:grpSpPr>
          <a:xfrm>
            <a:off x="5260721" y="1886467"/>
            <a:ext cx="370550" cy="2928537"/>
            <a:chOff x="2792051" y="2174488"/>
            <a:chExt cx="370550" cy="2193903"/>
          </a:xfrm>
        </p:grpSpPr>
        <p:cxnSp>
          <p:nvCxnSpPr>
            <p:cNvPr id="252" name="Straight Connector 251">
              <a:extLst>
                <a:ext uri="{FF2B5EF4-FFF2-40B4-BE49-F238E27FC236}">
                  <a16:creationId xmlns:a16="http://schemas.microsoft.com/office/drawing/2014/main" id="{C91EB959-04AB-6A4F-90DE-BD5D55D04BDF}"/>
                </a:ext>
              </a:extLst>
            </p:cNvPr>
            <p:cNvCxnSpPr>
              <a:cxnSpLocks/>
            </p:cNvCxnSpPr>
            <p:nvPr/>
          </p:nvCxnSpPr>
          <p:spPr>
            <a:xfrm>
              <a:off x="2978196" y="2177975"/>
              <a:ext cx="0" cy="2190416"/>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3" name="Elbow Connector 252">
              <a:extLst>
                <a:ext uri="{FF2B5EF4-FFF2-40B4-BE49-F238E27FC236}">
                  <a16:creationId xmlns:a16="http://schemas.microsoft.com/office/drawing/2014/main" id="{4B8FC02E-698B-A340-92D1-DEAA47506FF6}"/>
                </a:ext>
              </a:extLst>
            </p:cNvPr>
            <p:cNvCxnSpPr>
              <a:cxnSpLocks/>
            </p:cNvCxnSpPr>
            <p:nvPr/>
          </p:nvCxnSpPr>
          <p:spPr>
            <a:xfrm rot="5400000" flipH="1" flipV="1">
              <a:off x="2830764" y="2135775"/>
              <a:ext cx="102323"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4" name="Elbow Connector 253">
              <a:extLst>
                <a:ext uri="{FF2B5EF4-FFF2-40B4-BE49-F238E27FC236}">
                  <a16:creationId xmlns:a16="http://schemas.microsoft.com/office/drawing/2014/main" id="{0C33FBBB-78D0-A343-A879-9B7308CE2DEE}"/>
                </a:ext>
              </a:extLst>
            </p:cNvPr>
            <p:cNvCxnSpPr>
              <a:cxnSpLocks/>
            </p:cNvCxnSpPr>
            <p:nvPr/>
          </p:nvCxnSpPr>
          <p:spPr>
            <a:xfrm flipV="1">
              <a:off x="2971801" y="4208158"/>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56" name="Straight Connector 255">
            <a:extLst>
              <a:ext uri="{FF2B5EF4-FFF2-40B4-BE49-F238E27FC236}">
                <a16:creationId xmlns:a16="http://schemas.microsoft.com/office/drawing/2014/main" id="{331BC219-D08A-9440-8CBC-43BDEBF0D74C}"/>
              </a:ext>
            </a:extLst>
          </p:cNvPr>
          <p:cNvCxnSpPr>
            <a:cxnSpLocks/>
          </p:cNvCxnSpPr>
          <p:nvPr/>
        </p:nvCxnSpPr>
        <p:spPr>
          <a:xfrm>
            <a:off x="5831230" y="1882922"/>
            <a:ext cx="0" cy="1424354"/>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7" name="Elbow Connector 256">
            <a:extLst>
              <a:ext uri="{FF2B5EF4-FFF2-40B4-BE49-F238E27FC236}">
                <a16:creationId xmlns:a16="http://schemas.microsoft.com/office/drawing/2014/main" id="{BF710BC9-C4C2-3245-AA92-897AA64E06F8}"/>
              </a:ext>
            </a:extLst>
          </p:cNvPr>
          <p:cNvCxnSpPr>
            <a:cxnSpLocks/>
          </p:cNvCxnSpPr>
          <p:nvPr/>
        </p:nvCxnSpPr>
        <p:spPr>
          <a:xfrm rot="5400000" flipH="1" flipV="1">
            <a:off x="5666666" y="1856686"/>
            <a:ext cx="136586"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DD237D1A-1A1D-454E-B9FD-D9FD0B1C38FB}"/>
              </a:ext>
            </a:extLst>
          </p:cNvPr>
          <p:cNvGrpSpPr/>
          <p:nvPr/>
        </p:nvGrpSpPr>
        <p:grpSpPr>
          <a:xfrm>
            <a:off x="6061676" y="3989878"/>
            <a:ext cx="190800" cy="810266"/>
            <a:chOff x="2971801" y="3761383"/>
            <a:chExt cx="190800" cy="607008"/>
          </a:xfrm>
        </p:grpSpPr>
        <p:cxnSp>
          <p:nvCxnSpPr>
            <p:cNvPr id="260" name="Straight Connector 259">
              <a:extLst>
                <a:ext uri="{FF2B5EF4-FFF2-40B4-BE49-F238E27FC236}">
                  <a16:creationId xmlns:a16="http://schemas.microsoft.com/office/drawing/2014/main" id="{E684AD85-4FC6-C047-B227-78F81E94AE5A}"/>
                </a:ext>
              </a:extLst>
            </p:cNvPr>
            <p:cNvCxnSpPr>
              <a:cxnSpLocks/>
            </p:cNvCxnSpPr>
            <p:nvPr/>
          </p:nvCxnSpPr>
          <p:spPr>
            <a:xfrm>
              <a:off x="2978196" y="3761383"/>
              <a:ext cx="0" cy="607008"/>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2" name="Elbow Connector 261">
              <a:extLst>
                <a:ext uri="{FF2B5EF4-FFF2-40B4-BE49-F238E27FC236}">
                  <a16:creationId xmlns:a16="http://schemas.microsoft.com/office/drawing/2014/main" id="{5D036FFD-B6BE-A045-90A5-78E31D015019}"/>
                </a:ext>
              </a:extLst>
            </p:cNvPr>
            <p:cNvCxnSpPr>
              <a:cxnSpLocks/>
            </p:cNvCxnSpPr>
            <p:nvPr/>
          </p:nvCxnSpPr>
          <p:spPr>
            <a:xfrm flipV="1">
              <a:off x="2971801" y="4208158"/>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98" name="Alternate Process 197">
            <a:extLst>
              <a:ext uri="{FF2B5EF4-FFF2-40B4-BE49-F238E27FC236}">
                <a16:creationId xmlns:a16="http://schemas.microsoft.com/office/drawing/2014/main" id="{C5017348-5F7F-3949-BAD7-4792B56FF83A}"/>
              </a:ext>
            </a:extLst>
          </p:cNvPr>
          <p:cNvSpPr/>
          <p:nvPr/>
        </p:nvSpPr>
        <p:spPr>
          <a:xfrm>
            <a:off x="4460087" y="2419330"/>
            <a:ext cx="1963016" cy="405613"/>
          </a:xfrm>
          <a:prstGeom prst="flowChartAlternateProcess">
            <a:avLst/>
          </a:prstGeom>
          <a:solidFill>
            <a:schemeClr val="accent5">
              <a:lumMod val="60000"/>
              <a:lumOff val="40000"/>
            </a:schemeClr>
          </a:solidFill>
          <a:ln>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600" dirty="0">
                <a:solidFill>
                  <a:schemeClr val="accent5">
                    <a:lumMod val="50000"/>
                  </a:schemeClr>
                </a:solidFill>
                <a:latin typeface="Garamond" panose="02020404030301010803" pitchFamily="18" charset="0"/>
              </a:rPr>
              <a:t>M</a:t>
            </a:r>
            <a:r>
              <a:rPr lang="en-US" sz="1200" dirty="0">
                <a:solidFill>
                  <a:schemeClr val="accent5">
                    <a:lumMod val="50000"/>
                  </a:schemeClr>
                </a:solidFill>
                <a:latin typeface="Garamond" panose="02020404030301010803" pitchFamily="18" charset="0"/>
              </a:rPr>
              <a:t>ULTI</a:t>
            </a:r>
            <a:r>
              <a:rPr lang="en-US" sz="1600" dirty="0">
                <a:solidFill>
                  <a:schemeClr val="accent5">
                    <a:lumMod val="50000"/>
                  </a:schemeClr>
                </a:solidFill>
                <a:latin typeface="Garamond" panose="02020404030301010803" pitchFamily="18" charset="0"/>
              </a:rPr>
              <a:t>C</a:t>
            </a:r>
            <a:r>
              <a:rPr lang="en-US" sz="1200" dirty="0">
                <a:solidFill>
                  <a:schemeClr val="accent5">
                    <a:lumMod val="50000"/>
                  </a:schemeClr>
                </a:solidFill>
                <a:latin typeface="Garamond" panose="02020404030301010803" pitchFamily="18" charset="0"/>
              </a:rPr>
              <a:t>LASS </a:t>
            </a:r>
            <a:r>
              <a:rPr lang="en-US" sz="1600" dirty="0">
                <a:solidFill>
                  <a:schemeClr val="accent5">
                    <a:lumMod val="50000"/>
                  </a:schemeClr>
                </a:solidFill>
                <a:latin typeface="Garamond" panose="02020404030301010803" pitchFamily="18" charset="0"/>
              </a:rPr>
              <a:t>C</a:t>
            </a:r>
            <a:r>
              <a:rPr lang="en-US" sz="1200" dirty="0">
                <a:solidFill>
                  <a:schemeClr val="accent5">
                    <a:lumMod val="50000"/>
                  </a:schemeClr>
                </a:solidFill>
                <a:latin typeface="Garamond" panose="02020404030301010803" pitchFamily="18" charset="0"/>
              </a:rPr>
              <a:t>LASSIFIER</a:t>
            </a:r>
          </a:p>
        </p:txBody>
      </p:sp>
      <p:sp>
        <p:nvSpPr>
          <p:cNvPr id="244" name="Rounded Rectangle 243">
            <a:extLst>
              <a:ext uri="{FF2B5EF4-FFF2-40B4-BE49-F238E27FC236}">
                <a16:creationId xmlns:a16="http://schemas.microsoft.com/office/drawing/2014/main" id="{9F01BB0B-525C-054B-BA17-9B21C73CC9E0}"/>
              </a:ext>
            </a:extLst>
          </p:cNvPr>
          <p:cNvSpPr/>
          <p:nvPr/>
        </p:nvSpPr>
        <p:spPr>
          <a:xfrm>
            <a:off x="4698683" y="3629593"/>
            <a:ext cx="1512859" cy="243381"/>
          </a:xfrm>
          <a:prstGeom prst="round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chemeClr val="accent4">
                    <a:lumMod val="50000"/>
                  </a:schemeClr>
                </a:solidFill>
                <a:latin typeface="Garamond" panose="02020404030301010803" pitchFamily="18" charset="0"/>
              </a:rPr>
              <a:t>Self-Attention</a:t>
            </a:r>
          </a:p>
        </p:txBody>
      </p:sp>
      <p:sp>
        <p:nvSpPr>
          <p:cNvPr id="4" name="TextBox 3">
            <a:extLst>
              <a:ext uri="{FF2B5EF4-FFF2-40B4-BE49-F238E27FC236}">
                <a16:creationId xmlns:a16="http://schemas.microsoft.com/office/drawing/2014/main" id="{61B9EAC9-0511-CF44-9579-06DCFD85E408}"/>
              </a:ext>
            </a:extLst>
          </p:cNvPr>
          <p:cNvSpPr txBox="1"/>
          <p:nvPr/>
        </p:nvSpPr>
        <p:spPr>
          <a:xfrm>
            <a:off x="2862843" y="4943200"/>
            <a:ext cx="3742380" cy="276999"/>
          </a:xfrm>
          <a:prstGeom prst="rect">
            <a:avLst/>
          </a:prstGeom>
          <a:noFill/>
        </p:spPr>
        <p:txBody>
          <a:bodyPr wrap="square" rtlCol="0">
            <a:spAutoFit/>
          </a:bodyPr>
          <a:lstStyle/>
          <a:p>
            <a:pPr algn="ctr"/>
            <a:r>
              <a:rPr lang="en-US" sz="1200" dirty="0">
                <a:latin typeface="Garamond" panose="02020404030301010803" pitchFamily="18" charset="0"/>
              </a:rPr>
              <a:t>High-level abstraction of Transformer NMT</a:t>
            </a:r>
          </a:p>
        </p:txBody>
      </p:sp>
    </p:spTree>
    <p:custDataLst>
      <p:tags r:id="rId1"/>
    </p:custDataLst>
    <p:extLst>
      <p:ext uri="{BB962C8B-B14F-4D97-AF65-F5344CB8AC3E}">
        <p14:creationId xmlns:p14="http://schemas.microsoft.com/office/powerpoint/2010/main" val="1233715029"/>
      </p:ext>
    </p:extLst>
  </p:cSld>
  <p:clrMapOvr>
    <a:masterClrMapping/>
  </p:clrMapOvr>
  <mc:AlternateContent xmlns:mc="http://schemas.openxmlformats.org/markup-compatibility/2006" xmlns:p14="http://schemas.microsoft.com/office/powerpoint/2010/main">
    <mc:Choice Requires="p14">
      <p:transition spd="slow" p14:dur="2000" advTm="52493"/>
    </mc:Choice>
    <mc:Fallback xmlns="">
      <p:transition spd="slow" advTm="524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5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5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9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2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8" grpId="0" animBg="1"/>
      <p:bldP spid="179" grpId="0" animBg="1"/>
      <p:bldP spid="180" grpId="0" animBg="1"/>
      <p:bldP spid="181" grpId="0" animBg="1"/>
      <p:bldP spid="182" grpId="0"/>
      <p:bldP spid="193" grpId="0" animBg="1"/>
      <p:bldP spid="194" grpId="0" animBg="1"/>
      <p:bldP spid="195" grpId="0" animBg="1"/>
      <p:bldP spid="196" grpId="0" animBg="1"/>
      <p:bldP spid="197" grpId="0"/>
      <p:bldP spid="203" grpId="0" animBg="1"/>
      <p:bldP spid="204" grpId="0" animBg="1"/>
      <p:bldP spid="205" grpId="0" animBg="1"/>
      <p:bldP spid="206" grpId="0" animBg="1"/>
      <p:bldP spid="207" grpId="0"/>
      <p:bldP spid="212" grpId="0" animBg="1"/>
      <p:bldP spid="214" grpId="0" animBg="1"/>
      <p:bldP spid="215" grpId="0" animBg="1"/>
      <p:bldP spid="213" grpId="0" animBg="1"/>
      <p:bldP spid="242" grpId="0" animBg="1"/>
      <p:bldP spid="243" grpId="0" animBg="1"/>
      <p:bldP spid="245" grpId="0"/>
      <p:bldP spid="198" grpId="0" animBg="1"/>
      <p:bldP spid="2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3056-0477-7848-88FE-8272C9E8D9C2}"/>
              </a:ext>
            </a:extLst>
          </p:cNvPr>
          <p:cNvSpPr>
            <a:spLocks noGrp="1"/>
          </p:cNvSpPr>
          <p:nvPr>
            <p:ph type="title"/>
          </p:nvPr>
        </p:nvSpPr>
        <p:spPr/>
        <p:txBody>
          <a:bodyPr>
            <a:normAutofit fontScale="90000"/>
          </a:bodyPr>
          <a:lstStyle/>
          <a:p>
            <a:r>
              <a:rPr lang="en-US" dirty="0">
                <a:latin typeface="Garamond" panose="02020404030301010803" pitchFamily="18" charset="0"/>
              </a:rPr>
              <a:t>Imbalanced Classification Problem</a:t>
            </a:r>
          </a:p>
        </p:txBody>
      </p:sp>
      <p:sp>
        <p:nvSpPr>
          <p:cNvPr id="3" name="Content Placeholder 2">
            <a:extLst>
              <a:ext uri="{FF2B5EF4-FFF2-40B4-BE49-F238E27FC236}">
                <a16:creationId xmlns:a16="http://schemas.microsoft.com/office/drawing/2014/main" id="{2C902255-CE99-F54F-A09D-D5AB1FEF6BFB}"/>
              </a:ext>
            </a:extLst>
          </p:cNvPr>
          <p:cNvSpPr>
            <a:spLocks noGrp="1"/>
          </p:cNvSpPr>
          <p:nvPr>
            <p:ph idx="13"/>
          </p:nvPr>
        </p:nvSpPr>
        <p:spPr/>
        <p:txBody>
          <a:bodyPr>
            <a:normAutofit fontScale="92500" lnSpcReduction="10000"/>
          </a:bodyPr>
          <a:lstStyle/>
          <a:p>
            <a:r>
              <a:rPr lang="en-US" dirty="0">
                <a:solidFill>
                  <a:schemeClr val="bg1">
                    <a:lumMod val="50000"/>
                  </a:schemeClr>
                </a:solidFill>
                <a:latin typeface="Garamond" panose="02020404030301010803" pitchFamily="18" charset="0"/>
              </a:rPr>
              <a:t>Classification problem: output variable is discrete e.g., classes, word types </a:t>
            </a:r>
          </a:p>
          <a:p>
            <a:r>
              <a:rPr lang="en-US" dirty="0">
                <a:latin typeface="Garamond" panose="02020404030301010803" pitchFamily="18" charset="0"/>
              </a:rPr>
              <a:t>Imbalanced : unequal frequency distribution</a:t>
            </a:r>
            <a:br>
              <a:rPr lang="en-US" dirty="0">
                <a:latin typeface="Garamond" panose="02020404030301010803" pitchFamily="18" charset="0"/>
              </a:rPr>
            </a:br>
            <a:r>
              <a:rPr lang="en-US" dirty="0">
                <a:solidFill>
                  <a:schemeClr val="bg1">
                    <a:lumMod val="50000"/>
                  </a:schemeClr>
                </a:solidFill>
                <a:latin typeface="Garamond" panose="02020404030301010803" pitchFamily="18" charset="0"/>
              </a:rPr>
              <a:t>    </a:t>
            </a:r>
            <a:r>
              <a:rPr lang="en-US" dirty="0">
                <a:solidFill>
                  <a:schemeClr val="tx1">
                    <a:lumMod val="50000"/>
                    <a:lumOff val="50000"/>
                  </a:schemeClr>
                </a:solidFill>
                <a:latin typeface="Garamond" panose="02020404030301010803" pitchFamily="18" charset="0"/>
              </a:rPr>
              <a:t>i.e.,  some classes are frequent  </a:t>
            </a:r>
            <a:r>
              <a:rPr lang="en-US" dirty="0">
                <a:solidFill>
                  <a:schemeClr val="tx1">
                    <a:lumMod val="50000"/>
                    <a:lumOff val="50000"/>
                  </a:schemeClr>
                </a:solidFill>
                <a:latin typeface="Garamond" panose="02020404030301010803" pitchFamily="18" charset="0"/>
                <a:sym typeface="Wingdings" pitchFamily="2" charset="2"/>
              </a:rPr>
              <a:t> majority class(es)</a:t>
            </a:r>
            <a:br>
              <a:rPr lang="en-US" dirty="0">
                <a:solidFill>
                  <a:schemeClr val="tx1">
                    <a:lumMod val="50000"/>
                    <a:lumOff val="50000"/>
                  </a:schemeClr>
                </a:solidFill>
                <a:latin typeface="Garamond" panose="02020404030301010803" pitchFamily="18" charset="0"/>
              </a:rPr>
            </a:br>
            <a:r>
              <a:rPr lang="en-US" dirty="0">
                <a:solidFill>
                  <a:schemeClr val="tx1">
                    <a:lumMod val="50000"/>
                    <a:lumOff val="50000"/>
                  </a:schemeClr>
                </a:solidFill>
                <a:latin typeface="Garamond" panose="02020404030301010803" pitchFamily="18" charset="0"/>
              </a:rPr>
              <a:t>           and others are rare            </a:t>
            </a:r>
            <a:r>
              <a:rPr lang="en-US" dirty="0">
                <a:solidFill>
                  <a:schemeClr val="tx1">
                    <a:lumMod val="50000"/>
                    <a:lumOff val="50000"/>
                  </a:schemeClr>
                </a:solidFill>
                <a:latin typeface="Garamond" panose="02020404030301010803" pitchFamily="18" charset="0"/>
                <a:sym typeface="Wingdings" pitchFamily="2" charset="2"/>
              </a:rPr>
              <a:t> minority class(es)</a:t>
            </a:r>
          </a:p>
          <a:p>
            <a:r>
              <a:rPr lang="en-US" dirty="0">
                <a:latin typeface="Garamond" panose="02020404030301010803" pitchFamily="18" charset="0"/>
                <a:sym typeface="Wingdings" pitchFamily="2" charset="2"/>
              </a:rPr>
              <a:t>Examples</a:t>
            </a:r>
          </a:p>
          <a:p>
            <a:pPr marL="914387" lvl="1" indent="-457200">
              <a:buFont typeface="+mj-lt"/>
              <a:buAutoNum type="arabicPeriod"/>
            </a:pPr>
            <a:r>
              <a:rPr lang="en-US" dirty="0">
                <a:latin typeface="Garamond" panose="02020404030301010803" pitchFamily="18" charset="0"/>
                <a:sym typeface="Wingdings" pitchFamily="2" charset="2"/>
              </a:rPr>
              <a:t>Cancer detection: fewer positive labels than negative</a:t>
            </a:r>
          </a:p>
          <a:p>
            <a:pPr marL="914387" lvl="1" indent="-457200">
              <a:buFont typeface="+mj-lt"/>
              <a:buAutoNum type="arabicPeriod"/>
            </a:pPr>
            <a:r>
              <a:rPr lang="en-US" dirty="0">
                <a:solidFill>
                  <a:schemeClr val="tx1">
                    <a:lumMod val="50000"/>
                    <a:lumOff val="50000"/>
                  </a:schemeClr>
                </a:solidFill>
                <a:latin typeface="Garamond" panose="02020404030301010803" pitchFamily="18" charset="0"/>
                <a:sym typeface="Wingdings" pitchFamily="2" charset="2"/>
              </a:rPr>
              <a:t>Image segmentation: “background pixel” is more prevalent than foregrounds</a:t>
            </a:r>
          </a:p>
          <a:p>
            <a:pPr marL="914387" lvl="1" indent="-457200">
              <a:buFont typeface="+mj-lt"/>
              <a:buAutoNum type="arabicPeriod"/>
            </a:pPr>
            <a:r>
              <a:rPr lang="en-US" dirty="0">
                <a:solidFill>
                  <a:schemeClr val="accent2">
                    <a:lumMod val="75000"/>
                  </a:schemeClr>
                </a:solidFill>
                <a:latin typeface="Garamond" panose="02020404030301010803" pitchFamily="18" charset="0"/>
                <a:sym typeface="Wingdings" pitchFamily="2" charset="2"/>
              </a:rPr>
              <a:t>NLP: </a:t>
            </a:r>
            <a:r>
              <a:rPr lang="en-US" dirty="0" err="1">
                <a:solidFill>
                  <a:schemeClr val="accent2">
                    <a:lumMod val="75000"/>
                  </a:schemeClr>
                </a:solidFill>
                <a:latin typeface="Garamond" panose="02020404030301010803" pitchFamily="18" charset="0"/>
                <a:sym typeface="Wingdings" pitchFamily="2" charset="2"/>
              </a:rPr>
              <a:t>stopword</a:t>
            </a:r>
            <a:r>
              <a:rPr lang="en-US" dirty="0">
                <a:solidFill>
                  <a:schemeClr val="accent2">
                    <a:lumMod val="75000"/>
                  </a:schemeClr>
                </a:solidFill>
                <a:latin typeface="Garamond" panose="02020404030301010803" pitchFamily="18" charset="0"/>
                <a:sym typeface="Wingdings" pitchFamily="2" charset="2"/>
              </a:rPr>
              <a:t> types have more tokens than content word types </a:t>
            </a:r>
          </a:p>
          <a:p>
            <a:r>
              <a:rPr lang="en-US" u="sng" dirty="0">
                <a:sym typeface="Wingdings" pitchFamily="2" charset="2"/>
              </a:rPr>
              <a:t>Problem:</a:t>
            </a:r>
            <a:r>
              <a:rPr lang="en-US" dirty="0">
                <a:sym typeface="Wingdings" pitchFamily="2" charset="2"/>
              </a:rPr>
              <a:t>  Frequency based biases degrades overall performance </a:t>
            </a:r>
          </a:p>
          <a:p>
            <a:pPr lvl="1"/>
            <a:r>
              <a:rPr lang="en-US" dirty="0">
                <a:sym typeface="Wingdings" pitchFamily="2" charset="2"/>
              </a:rPr>
              <a:t>Minority classes are ignored    poor recall</a:t>
            </a:r>
            <a:endParaRPr lang="en-US" dirty="0">
              <a:latin typeface="Garamond" panose="02020404030301010803" pitchFamily="18" charset="0"/>
              <a:sym typeface="Wingdings" pitchFamily="2" charset="2"/>
            </a:endParaRPr>
          </a:p>
          <a:p>
            <a:r>
              <a:rPr lang="en-US" dirty="0">
                <a:latin typeface="Garamond" panose="02020404030301010803" pitchFamily="18" charset="0"/>
                <a:sym typeface="Wingdings" pitchFamily="2" charset="2"/>
              </a:rPr>
              <a:t>Special care is required during evaluation  </a:t>
            </a:r>
            <a:r>
              <a:rPr lang="en-US" i="1" dirty="0">
                <a:solidFill>
                  <a:schemeClr val="accent1">
                    <a:lumMod val="75000"/>
                  </a:schemeClr>
                </a:solidFill>
                <a:latin typeface="Garamond" panose="02020404030301010803" pitchFamily="18" charset="0"/>
                <a:sym typeface="Wingdings" pitchFamily="2" charset="2"/>
              </a:rPr>
              <a:t>the topic for Part-II</a:t>
            </a:r>
          </a:p>
          <a:p>
            <a:r>
              <a:rPr lang="en-US" dirty="0"/>
              <a:t>Imbalanced Learning: </a:t>
            </a:r>
            <a:br>
              <a:rPr lang="en-US" dirty="0"/>
            </a:br>
            <a:r>
              <a:rPr lang="en-US" dirty="0"/>
              <a:t>Byte pair encoding (BPE):  </a:t>
            </a:r>
            <a:r>
              <a:rPr lang="en-US" sz="2000" dirty="0"/>
              <a:t>Balances classes via splitting </a:t>
            </a:r>
            <a:r>
              <a:rPr lang="en-US" sz="2000"/>
              <a:t>and merging</a:t>
            </a:r>
            <a:endParaRPr lang="en-US" dirty="0"/>
          </a:p>
          <a:p>
            <a:pPr marL="457187" lvl="1" indent="0">
              <a:buNone/>
            </a:pPr>
            <a:r>
              <a:rPr lang="en-US" i="1" dirty="0">
                <a:sym typeface="Wingdings" pitchFamily="2" charset="2"/>
              </a:rPr>
              <a:t> </a:t>
            </a:r>
            <a:r>
              <a:rPr lang="en-US" i="1" dirty="0"/>
              <a:t>Tuning the vocabulary size improves class balance ✅</a:t>
            </a:r>
          </a:p>
        </p:txBody>
      </p:sp>
      <p:sp>
        <p:nvSpPr>
          <p:cNvPr id="4" name="Footer Placeholder 3">
            <a:extLst>
              <a:ext uri="{FF2B5EF4-FFF2-40B4-BE49-F238E27FC236}">
                <a16:creationId xmlns:a16="http://schemas.microsoft.com/office/drawing/2014/main" id="{AE06B252-7751-D544-9B86-89FCBF570D0D}"/>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C953A1D-0A74-0C45-875A-E7A8E8A2792E}"/>
              </a:ext>
            </a:extLst>
          </p:cNvPr>
          <p:cNvSpPr>
            <a:spLocks noGrp="1"/>
          </p:cNvSpPr>
          <p:nvPr>
            <p:ph type="sldNum" sz="quarter" idx="16"/>
          </p:nvPr>
        </p:nvSpPr>
        <p:spPr/>
        <p:txBody>
          <a:bodyPr/>
          <a:lstStyle/>
          <a:p>
            <a:fld id="{94484A00-4F00-BC41-AC64-A612D22D8354}" type="slidenum">
              <a:rPr lang="en-US" smtClean="0"/>
              <a:pPr/>
              <a:t>21</a:t>
            </a:fld>
            <a:endParaRPr lang="en-US"/>
          </a:p>
        </p:txBody>
      </p:sp>
    </p:spTree>
    <p:extLst>
      <p:ext uri="{BB962C8B-B14F-4D97-AF65-F5344CB8AC3E}">
        <p14:creationId xmlns:p14="http://schemas.microsoft.com/office/powerpoint/2010/main" val="1016507219"/>
      </p:ext>
    </p:extLst>
  </p:cSld>
  <p:clrMapOvr>
    <a:masterClrMapping/>
  </p:clrMapOvr>
  <mc:AlternateContent xmlns:mc="http://schemas.openxmlformats.org/markup-compatibility/2006" xmlns:p14="http://schemas.microsoft.com/office/powerpoint/2010/main">
    <mc:Choice Requires="p14">
      <p:transition spd="slow" p14:dur="2000" advTm="70256"/>
    </mc:Choice>
    <mc:Fallback xmlns="">
      <p:transition spd="slow" advTm="70256"/>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3056-0477-7848-88FE-8272C9E8D9C2}"/>
              </a:ext>
            </a:extLst>
          </p:cNvPr>
          <p:cNvSpPr>
            <a:spLocks noGrp="1"/>
          </p:cNvSpPr>
          <p:nvPr>
            <p:ph type="title"/>
          </p:nvPr>
        </p:nvSpPr>
        <p:spPr/>
        <p:txBody>
          <a:bodyPr>
            <a:normAutofit fontScale="90000"/>
          </a:bodyPr>
          <a:lstStyle/>
          <a:p>
            <a:r>
              <a:rPr lang="en-US" dirty="0">
                <a:latin typeface="Garamond" panose="02020404030301010803" pitchFamily="18" charset="0"/>
              </a:rPr>
              <a:t>Imbalanced Classification Learning Methods </a:t>
            </a:r>
          </a:p>
        </p:txBody>
      </p:sp>
      <p:sp>
        <p:nvSpPr>
          <p:cNvPr id="3" name="Content Placeholder 2">
            <a:extLst>
              <a:ext uri="{FF2B5EF4-FFF2-40B4-BE49-F238E27FC236}">
                <a16:creationId xmlns:a16="http://schemas.microsoft.com/office/drawing/2014/main" id="{2C902255-CE99-F54F-A09D-D5AB1FEF6BFB}"/>
              </a:ext>
            </a:extLst>
          </p:cNvPr>
          <p:cNvSpPr>
            <a:spLocks noGrp="1"/>
          </p:cNvSpPr>
          <p:nvPr>
            <p:ph idx="13"/>
          </p:nvPr>
        </p:nvSpPr>
        <p:spPr>
          <a:xfrm>
            <a:off x="235390" y="744250"/>
            <a:ext cx="8760172" cy="4680707"/>
          </a:xfrm>
        </p:spPr>
        <p:txBody>
          <a:bodyPr/>
          <a:lstStyle/>
          <a:p>
            <a:r>
              <a:rPr lang="en-US" dirty="0">
                <a:latin typeface="Garamond" panose="02020404030301010803" pitchFamily="18" charset="0"/>
              </a:rPr>
              <a:t>Sampling methods:</a:t>
            </a:r>
          </a:p>
          <a:p>
            <a:pPr marL="457187" lvl="1" indent="0">
              <a:buNone/>
            </a:pPr>
            <a:r>
              <a:rPr lang="en-US" dirty="0">
                <a:solidFill>
                  <a:schemeClr val="tx1">
                    <a:lumMod val="50000"/>
                    <a:lumOff val="50000"/>
                  </a:schemeClr>
                </a:solidFill>
                <a:latin typeface="Garamond" panose="02020404030301010803" pitchFamily="18" charset="0"/>
              </a:rPr>
              <a:t>(1) Up-sampling /over-sampling  (2) Down-sampling / under-sampling,</a:t>
            </a:r>
            <a:br>
              <a:rPr lang="en-US" dirty="0">
                <a:solidFill>
                  <a:schemeClr val="tx1">
                    <a:lumMod val="50000"/>
                    <a:lumOff val="50000"/>
                  </a:schemeClr>
                </a:solidFill>
                <a:latin typeface="Garamond" panose="02020404030301010803" pitchFamily="18" charset="0"/>
              </a:rPr>
            </a:br>
            <a:r>
              <a:rPr lang="en-US" dirty="0">
                <a:solidFill>
                  <a:schemeClr val="tx1">
                    <a:lumMod val="50000"/>
                    <a:lumOff val="50000"/>
                  </a:schemeClr>
                </a:solidFill>
                <a:latin typeface="Garamond" panose="02020404030301010803" pitchFamily="18" charset="0"/>
              </a:rPr>
              <a:t>(3) Synthetic Minority Over-sampling (SMOTE)</a:t>
            </a:r>
            <a:br>
              <a:rPr lang="en-US" dirty="0">
                <a:solidFill>
                  <a:schemeClr val="tx1">
                    <a:lumMod val="50000"/>
                    <a:lumOff val="50000"/>
                  </a:schemeClr>
                </a:solidFill>
                <a:latin typeface="Garamond" panose="02020404030301010803" pitchFamily="18" charset="0"/>
              </a:rPr>
            </a:br>
            <a:r>
              <a:rPr lang="en-US" sz="1800" i="1" dirty="0">
                <a:latin typeface="Garamond" panose="02020404030301010803" pitchFamily="18" charset="0"/>
                <a:sym typeface="Wingdings" pitchFamily="2" charset="2"/>
              </a:rPr>
              <a:t> N</a:t>
            </a:r>
            <a:r>
              <a:rPr lang="en-US" sz="1800" i="1" dirty="0">
                <a:latin typeface="Garamond" panose="02020404030301010803" pitchFamily="18" charset="0"/>
              </a:rPr>
              <a:t>ot straight forward in MT; word types are imbalanced, but sentences are to be sampled</a:t>
            </a:r>
            <a:endParaRPr lang="en-US" dirty="0">
              <a:latin typeface="Garamond" panose="02020404030301010803" pitchFamily="18" charset="0"/>
            </a:endParaRPr>
          </a:p>
          <a:p>
            <a:r>
              <a:rPr lang="en-US" dirty="0">
                <a:latin typeface="Garamond" panose="02020404030301010803" pitchFamily="18" charset="0"/>
              </a:rPr>
              <a:t>Weighted loss functions:</a:t>
            </a:r>
          </a:p>
          <a:p>
            <a:pPr lvl="1"/>
            <a:r>
              <a:rPr lang="en-US" dirty="0">
                <a:solidFill>
                  <a:schemeClr val="tx1">
                    <a:lumMod val="50000"/>
                    <a:lumOff val="50000"/>
                  </a:schemeClr>
                </a:solidFill>
                <a:latin typeface="Garamond" panose="02020404030301010803" pitchFamily="18" charset="0"/>
              </a:rPr>
              <a:t>Weighted cross entropy</a:t>
            </a:r>
          </a:p>
          <a:p>
            <a:pPr lvl="1"/>
            <a:r>
              <a:rPr lang="en-US" dirty="0">
                <a:solidFill>
                  <a:schemeClr val="tx1">
                    <a:lumMod val="50000"/>
                    <a:lumOff val="50000"/>
                  </a:schemeClr>
                </a:solidFill>
                <a:latin typeface="Garamond" panose="02020404030301010803" pitchFamily="18" charset="0"/>
              </a:rPr>
              <a:t>Focal-loss</a:t>
            </a:r>
          </a:p>
          <a:p>
            <a:pPr lvl="1"/>
            <a:r>
              <a:rPr lang="en-US" dirty="0">
                <a:solidFill>
                  <a:schemeClr val="tx1">
                    <a:lumMod val="50000"/>
                    <a:lumOff val="50000"/>
                  </a:schemeClr>
                </a:solidFill>
              </a:rPr>
              <a:t>Effective number of samples</a:t>
            </a:r>
            <a:endParaRPr lang="en-US" dirty="0">
              <a:solidFill>
                <a:schemeClr val="tx1">
                  <a:lumMod val="50000"/>
                  <a:lumOff val="50000"/>
                </a:schemeClr>
              </a:solidFill>
              <a:latin typeface="Garamond" panose="02020404030301010803" pitchFamily="18" charset="0"/>
            </a:endParaRPr>
          </a:p>
          <a:p>
            <a:pPr lvl="1">
              <a:buFont typeface="Wingdings" pitchFamily="2" charset="2"/>
              <a:buChar char="è"/>
            </a:pPr>
            <a:r>
              <a:rPr lang="en-US" i="1" dirty="0">
                <a:latin typeface="Garamond" panose="02020404030301010803" pitchFamily="18" charset="0"/>
                <a:sym typeface="Wingdings" pitchFamily="2" charset="2"/>
              </a:rPr>
              <a:t> Adaptive learning methods, e.g., ADAM, and label smoothing achieve a similar effect</a:t>
            </a:r>
          </a:p>
          <a:p>
            <a:r>
              <a:rPr lang="en-US" dirty="0">
                <a:latin typeface="Garamond" panose="02020404030301010803" pitchFamily="18" charset="0"/>
              </a:rPr>
              <a:t>Byte Pair Encoding (BPE)</a:t>
            </a:r>
            <a:br>
              <a:rPr lang="en-US" dirty="0">
                <a:latin typeface="Garamond" panose="02020404030301010803" pitchFamily="18" charset="0"/>
              </a:rPr>
            </a:br>
            <a:r>
              <a:rPr lang="en-US" sz="2000" dirty="0">
                <a:latin typeface="Garamond" panose="02020404030301010803" pitchFamily="18" charset="0"/>
              </a:rPr>
              <a:t>Balancing classes via splitting and merging in a sequence</a:t>
            </a:r>
            <a:endParaRPr lang="en-US" dirty="0">
              <a:latin typeface="Garamond" panose="02020404030301010803" pitchFamily="18" charset="0"/>
            </a:endParaRPr>
          </a:p>
          <a:p>
            <a:pPr marL="457187" lvl="1" indent="0">
              <a:buNone/>
            </a:pPr>
            <a:r>
              <a:rPr lang="en-US" i="1" dirty="0">
                <a:latin typeface="Garamond" panose="02020404030301010803" pitchFamily="18" charset="0"/>
                <a:sym typeface="Wingdings" pitchFamily="2" charset="2"/>
              </a:rPr>
              <a:t> </a:t>
            </a:r>
            <a:r>
              <a:rPr lang="en-US" i="1" dirty="0">
                <a:latin typeface="Garamond" panose="02020404030301010803" pitchFamily="18" charset="0"/>
              </a:rPr>
              <a:t>Tuning the vocabulary size improves class balance ✅</a:t>
            </a:r>
          </a:p>
        </p:txBody>
      </p:sp>
      <p:sp>
        <p:nvSpPr>
          <p:cNvPr id="4" name="Footer Placeholder 3">
            <a:extLst>
              <a:ext uri="{FF2B5EF4-FFF2-40B4-BE49-F238E27FC236}">
                <a16:creationId xmlns:a16="http://schemas.microsoft.com/office/drawing/2014/main" id="{5A6CBE56-2B03-B94D-B733-64FDBD13616D}"/>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D43BF747-F404-754C-9302-C2BBB4C3867D}"/>
              </a:ext>
            </a:extLst>
          </p:cNvPr>
          <p:cNvSpPr>
            <a:spLocks noGrp="1"/>
          </p:cNvSpPr>
          <p:nvPr>
            <p:ph type="sldNum" sz="quarter" idx="16"/>
          </p:nvPr>
        </p:nvSpPr>
        <p:spPr/>
        <p:txBody>
          <a:bodyPr/>
          <a:lstStyle/>
          <a:p>
            <a:fld id="{94484A00-4F00-BC41-AC64-A612D22D8354}" type="slidenum">
              <a:rPr lang="en-US" smtClean="0"/>
              <a:pPr/>
              <a:t>22</a:t>
            </a:fld>
            <a:endParaRPr lang="en-US"/>
          </a:p>
        </p:txBody>
      </p:sp>
    </p:spTree>
    <p:extLst>
      <p:ext uri="{BB962C8B-B14F-4D97-AF65-F5344CB8AC3E}">
        <p14:creationId xmlns:p14="http://schemas.microsoft.com/office/powerpoint/2010/main" val="3562840118"/>
      </p:ext>
    </p:extLst>
  </p:cSld>
  <p:clrMapOvr>
    <a:masterClrMapping/>
  </p:clrMapOvr>
  <mc:AlternateContent xmlns:mc="http://schemas.openxmlformats.org/markup-compatibility/2006" xmlns:p14="http://schemas.microsoft.com/office/powerpoint/2010/main">
    <mc:Choice Requires="p14">
      <p:transition spd="slow" p14:dur="2000" advTm="150937"/>
    </mc:Choice>
    <mc:Fallback xmlns="">
      <p:transition spd="slow" advTm="150937"/>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5027-0A96-3C49-8CF5-8470EE886EEE}"/>
              </a:ext>
            </a:extLst>
          </p:cNvPr>
          <p:cNvSpPr>
            <a:spLocks noGrp="1"/>
          </p:cNvSpPr>
          <p:nvPr>
            <p:ph type="title"/>
          </p:nvPr>
        </p:nvSpPr>
        <p:spPr/>
        <p:txBody>
          <a:bodyPr>
            <a:normAutofit fontScale="90000"/>
          </a:bodyPr>
          <a:lstStyle/>
          <a:p>
            <a:r>
              <a:rPr lang="en-US" dirty="0">
                <a:latin typeface="Garamond" panose="02020404030301010803" pitchFamily="18" charset="0"/>
              </a:rPr>
              <a:t>Classifier (C)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6B39A7-554E-9F41-B203-AD79755AF27C}"/>
                  </a:ext>
                </a:extLst>
              </p:cNvPr>
              <p:cNvSpPr>
                <a:spLocks noGrp="1"/>
              </p:cNvSpPr>
              <p:nvPr>
                <p:ph idx="13"/>
              </p:nvPr>
            </p:nvSpPr>
            <p:spPr>
              <a:xfrm>
                <a:off x="235390" y="730813"/>
                <a:ext cx="7951123" cy="4430041"/>
              </a:xfrm>
            </p:spPr>
            <p:txBody>
              <a:bodyPr>
                <a:normAutofit fontScale="92500" lnSpcReduction="10000"/>
              </a:bodyPr>
              <a:lstStyle/>
              <a:p>
                <a:pPr>
                  <a:spcAft>
                    <a:spcPts val="100"/>
                  </a:spcAft>
                </a:pPr>
                <a:r>
                  <a:rPr lang="en-US" dirty="0">
                    <a:solidFill>
                      <a:schemeClr val="accent2">
                        <a:lumMod val="75000"/>
                      </a:schemeClr>
                    </a:solidFill>
                    <a:latin typeface="Garamond" panose="02020404030301010803" pitchFamily="18" charset="0"/>
                  </a:rPr>
                  <a:t>BPE merge ops modify class distribution</a:t>
                </a:r>
              </a:p>
              <a:p>
                <a:pPr>
                  <a:spcAft>
                    <a:spcPts val="100"/>
                  </a:spcAft>
                </a:pPr>
                <a:r>
                  <a:rPr lang="en-US" dirty="0">
                    <a:latin typeface="Garamond" panose="02020404030301010803" pitchFamily="18" charset="0"/>
                  </a:rPr>
                  <a:t>Goal: balanced class distribution during training</a:t>
                </a:r>
                <a:br>
                  <a:rPr lang="en-US" dirty="0">
                    <a:latin typeface="Garamond" panose="02020404030301010803" pitchFamily="18" charset="0"/>
                  </a:rPr>
                </a:br>
                <a:r>
                  <a:rPr lang="en-US" sz="2000" dirty="0">
                    <a:latin typeface="Garamond" panose="02020404030301010803" pitchFamily="18" charset="0"/>
                  </a:rPr>
                  <a:t> </a:t>
                </a:r>
                <a:r>
                  <a:rPr lang="en-US" sz="2000" dirty="0">
                    <a:solidFill>
                      <a:schemeClr val="bg2">
                        <a:lumMod val="75000"/>
                      </a:schemeClr>
                    </a:solidFill>
                    <a:latin typeface="Garamond" panose="02020404030301010803" pitchFamily="18" charset="0"/>
                  </a:rPr>
                  <a:t>(Maximum entropy principle)</a:t>
                </a:r>
                <a:endParaRPr lang="en-US" sz="1200" dirty="0">
                  <a:solidFill>
                    <a:schemeClr val="bg2">
                      <a:lumMod val="75000"/>
                    </a:schemeClr>
                  </a:solidFill>
                  <a:latin typeface="Garamond" panose="02020404030301010803" pitchFamily="18" charset="0"/>
                </a:endParaRPr>
              </a:p>
              <a:p>
                <a:pPr>
                  <a:spcAft>
                    <a:spcPts val="100"/>
                  </a:spcAft>
                </a:pPr>
                <a:r>
                  <a:rPr lang="en-US" dirty="0">
                    <a:solidFill>
                      <a:schemeClr val="bg2">
                        <a:lumMod val="50000"/>
                      </a:schemeClr>
                    </a:solidFill>
                  </a:rPr>
                  <a:t>Balance = Uniform distribution</a:t>
                </a:r>
              </a:p>
              <a:p>
                <a:pPr>
                  <a:spcAft>
                    <a:spcPts val="100"/>
                  </a:spcAft>
                </a:pPr>
                <a:r>
                  <a:rPr lang="en-US" dirty="0">
                    <a:solidFill>
                      <a:schemeClr val="bg2">
                        <a:lumMod val="50000"/>
                      </a:schemeClr>
                    </a:solidFill>
                    <a:latin typeface="Garamond" panose="02020404030301010803" pitchFamily="18" charset="0"/>
                  </a:rPr>
                  <a:t>Imbalance = Divergence from balance</a:t>
                </a:r>
              </a:p>
              <a:p>
                <a:pPr marL="514335" indent="-514335">
                  <a:lnSpc>
                    <a:spcPct val="160000"/>
                  </a:lnSpc>
                  <a:spcAft>
                    <a:spcPts val="100"/>
                  </a:spcAft>
                  <a:buFont typeface="+mj-lt"/>
                  <a:buAutoNum type="arabicPeriod"/>
                </a:pPr>
                <a:r>
                  <a:rPr lang="en-US" dirty="0">
                    <a:latin typeface="Garamond" panose="02020404030301010803" pitchFamily="18" charset="0"/>
                  </a:rPr>
                  <a:t>Using simplified Earth Mover Distance </a:t>
                </a:r>
                <a:br>
                  <a:rPr lang="en-US" dirty="0">
                    <a:latin typeface="Garamond" panose="02020404030301010803" pitchFamily="18" charset="0"/>
                  </a:rPr>
                </a:br>
                <a:r>
                  <a:rPr lang="en-US" i="1" dirty="0">
                    <a:latin typeface="XITS Math" panose="02000503000000000000" pitchFamily="2" charset="0"/>
                    <a:ea typeface="XITS Math" panose="02000503000000000000" pitchFamily="2" charset="0"/>
                    <a:cs typeface="XITS Math" panose="02000503000000000000" pitchFamily="2"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cs typeface="XITS Math" panose="02000503000000000000" pitchFamily="2" charset="0"/>
                      </a:rPr>
                      <m:t>𝐷</m:t>
                    </m:r>
                    <m:r>
                      <a:rPr lang="en-US" b="0" i="1" smtClean="0">
                        <a:latin typeface="Cambria Math" panose="02040503050406030204" pitchFamily="18" charset="0"/>
                        <a:ea typeface="Cambria Math" panose="02040503050406030204" pitchFamily="18" charset="0"/>
                        <a:cs typeface="XITS Math" panose="02000503000000000000" pitchFamily="2" charset="0"/>
                      </a:rPr>
                      <m:t>=  </m:t>
                    </m:r>
                    <m:f>
                      <m:fPr>
                        <m:ctrlPr>
                          <a:rPr lang="en-US" i="1" smtClean="0">
                            <a:latin typeface="Cambria Math" panose="02040503050406030204" pitchFamily="18" charset="0"/>
                            <a:ea typeface="Cambria Math" panose="02040503050406030204" pitchFamily="18" charset="0"/>
                            <a:cs typeface="XITS Math" panose="02000503000000000000" pitchFamily="2" charset="0"/>
                          </a:rPr>
                        </m:ctrlPr>
                      </m:fPr>
                      <m:num>
                        <m:r>
                          <a:rPr lang="en-US" b="0" i="1" smtClean="0">
                            <a:latin typeface="Cambria Math" panose="02040503050406030204" pitchFamily="18" charset="0"/>
                            <a:ea typeface="Cambria Math" panose="02040503050406030204" pitchFamily="18" charset="0"/>
                            <a:cs typeface="XITS Math" panose="02000503000000000000" pitchFamily="2" charset="0"/>
                          </a:rPr>
                          <m:t>1</m:t>
                        </m:r>
                      </m:num>
                      <m:den>
                        <m:r>
                          <a:rPr lang="en-US" b="0" i="1" smtClean="0">
                            <a:latin typeface="Cambria Math" panose="02040503050406030204" pitchFamily="18" charset="0"/>
                            <a:ea typeface="Cambria Math" panose="02040503050406030204" pitchFamily="18" charset="0"/>
                            <a:cs typeface="XITS Math" panose="02000503000000000000" pitchFamily="2" charset="0"/>
                          </a:rPr>
                          <m:t>2</m:t>
                        </m:r>
                      </m:den>
                    </m:f>
                    <m:r>
                      <a:rPr lang="en-US" b="0" i="1" smtClean="0">
                        <a:latin typeface="Cambria Math" panose="02040503050406030204" pitchFamily="18" charset="0"/>
                        <a:ea typeface="Cambria Math" panose="02040503050406030204" pitchFamily="18" charset="0"/>
                        <a:cs typeface="XITS Math" panose="02000503000000000000" pitchFamily="2" charset="0"/>
                      </a:rPr>
                      <m:t> </m:t>
                    </m:r>
                    <m:nary>
                      <m:naryPr>
                        <m:chr m:val="∑"/>
                        <m:ctrlPr>
                          <a:rPr lang="en-US" i="1" smtClean="0">
                            <a:latin typeface="Cambria Math" panose="02040503050406030204" pitchFamily="18" charset="0"/>
                            <a:ea typeface="Cambria Math" panose="02040503050406030204" pitchFamily="18" charset="0"/>
                            <a:cs typeface="XITS Math" panose="02000503000000000000" pitchFamily="2" charset="0"/>
                          </a:rPr>
                        </m:ctrlPr>
                      </m:naryPr>
                      <m:sub>
                        <m:r>
                          <m:rPr>
                            <m:brk m:alnAt="23"/>
                          </m:rPr>
                          <a:rPr lang="en-US" b="0" i="1" smtClean="0">
                            <a:latin typeface="Cambria Math" panose="02040503050406030204" pitchFamily="18" charset="0"/>
                            <a:ea typeface="Cambria Math" panose="02040503050406030204" pitchFamily="18" charset="0"/>
                            <a:cs typeface="XITS Math" panose="02000503000000000000" pitchFamily="2" charset="0"/>
                          </a:rPr>
                          <m:t>𝑖</m:t>
                        </m:r>
                        <m:r>
                          <a:rPr lang="en-US" b="0" i="1" smtClean="0">
                            <a:latin typeface="Cambria Math" panose="02040503050406030204" pitchFamily="18" charset="0"/>
                            <a:ea typeface="Cambria Math" panose="02040503050406030204" pitchFamily="18" charset="0"/>
                            <a:cs typeface="XITS Math" panose="02000503000000000000" pitchFamily="2" charset="0"/>
                          </a:rPr>
                          <m:t>=1</m:t>
                        </m:r>
                      </m:sub>
                      <m:sup>
                        <m:r>
                          <a:rPr lang="en-US" b="0" i="1" smtClean="0">
                            <a:latin typeface="Cambria Math" panose="02040503050406030204" pitchFamily="18" charset="0"/>
                            <a:ea typeface="Cambria Math" panose="02040503050406030204" pitchFamily="18" charset="0"/>
                            <a:cs typeface="XITS Math" panose="02000503000000000000" pitchFamily="2" charset="0"/>
                          </a:rPr>
                          <m:t>𝐾</m:t>
                        </m:r>
                      </m:sup>
                      <m:e>
                        <m:r>
                          <a:rPr lang="en-US" b="0" i="1" smtClean="0">
                            <a:latin typeface="Cambria Math" panose="02040503050406030204" pitchFamily="18" charset="0"/>
                            <a:ea typeface="Cambria Math" panose="02040503050406030204" pitchFamily="18" charset="0"/>
                            <a:cs typeface="XITS Math" panose="02000503000000000000" pitchFamily="2" charset="0"/>
                          </a:rPr>
                          <m:t>|</m:t>
                        </m:r>
                        <m:sSub>
                          <m:sSubPr>
                            <m:ctrlPr>
                              <a:rPr lang="en-US" i="1" smtClean="0">
                                <a:latin typeface="Cambria Math" panose="02040503050406030204" pitchFamily="18" charset="0"/>
                                <a:ea typeface="Cambria Math" panose="02040503050406030204" pitchFamily="18" charset="0"/>
                                <a:cs typeface="XITS Math" panose="02000503000000000000" pitchFamily="2" charset="0"/>
                              </a:rPr>
                            </m:ctrlPr>
                          </m:sSubPr>
                          <m:e>
                            <m:r>
                              <a:rPr lang="en-US" b="0" i="1" smtClean="0">
                                <a:latin typeface="Cambria Math" panose="02040503050406030204" pitchFamily="18" charset="0"/>
                                <a:ea typeface="Cambria Math" panose="02040503050406030204" pitchFamily="18" charset="0"/>
                                <a:cs typeface="XITS Math" panose="02000503000000000000" pitchFamily="2" charset="0"/>
                              </a:rPr>
                              <m:t>𝑝</m:t>
                            </m:r>
                          </m:e>
                          <m:sub>
                            <m:r>
                              <a:rPr lang="en-US" b="0" i="1" smtClean="0">
                                <a:latin typeface="Cambria Math" panose="02040503050406030204" pitchFamily="18" charset="0"/>
                                <a:ea typeface="Cambria Math" panose="02040503050406030204" pitchFamily="18" charset="0"/>
                                <a:cs typeface="XITS Math" panose="02000503000000000000" pitchFamily="2" charset="0"/>
                              </a:rPr>
                              <m:t>𝑖</m:t>
                            </m:r>
                          </m:sub>
                        </m:sSub>
                        <m:r>
                          <a:rPr lang="en-US" b="0" i="1" smtClean="0">
                            <a:latin typeface="Cambria Math" panose="02040503050406030204" pitchFamily="18" charset="0"/>
                            <a:ea typeface="Cambria Math" panose="02040503050406030204" pitchFamily="18" charset="0"/>
                            <a:cs typeface="XITS Math" panose="02000503000000000000" pitchFamily="2" charset="0"/>
                          </a:rPr>
                          <m:t>−</m:t>
                        </m:r>
                        <m:f>
                          <m:fPr>
                            <m:ctrlPr>
                              <a:rPr lang="en-US" i="1" smtClean="0">
                                <a:latin typeface="Cambria Math" panose="02040503050406030204" pitchFamily="18" charset="0"/>
                                <a:ea typeface="Cambria Math" panose="02040503050406030204" pitchFamily="18" charset="0"/>
                                <a:cs typeface="XITS Math" panose="02000503000000000000" pitchFamily="2" charset="0"/>
                              </a:rPr>
                            </m:ctrlPr>
                          </m:fPr>
                          <m:num>
                            <m:r>
                              <a:rPr lang="en-US" b="0" i="1" smtClean="0">
                                <a:latin typeface="Cambria Math" panose="02040503050406030204" pitchFamily="18" charset="0"/>
                                <a:ea typeface="Cambria Math" panose="02040503050406030204" pitchFamily="18" charset="0"/>
                                <a:cs typeface="XITS Math" panose="02000503000000000000" pitchFamily="2" charset="0"/>
                              </a:rPr>
                              <m:t>1</m:t>
                            </m:r>
                          </m:num>
                          <m:den>
                            <m:r>
                              <a:rPr lang="en-US" b="0" i="1" smtClean="0">
                                <a:latin typeface="Cambria Math" panose="02040503050406030204" pitchFamily="18" charset="0"/>
                                <a:ea typeface="Cambria Math" panose="02040503050406030204" pitchFamily="18" charset="0"/>
                                <a:cs typeface="XITS Math" panose="02000503000000000000" pitchFamily="2" charset="0"/>
                              </a:rPr>
                              <m:t>𝐾</m:t>
                            </m:r>
                          </m:den>
                        </m:f>
                        <m:r>
                          <a:rPr lang="en-US" b="0" i="1" smtClean="0">
                            <a:latin typeface="Cambria Math" panose="02040503050406030204" pitchFamily="18" charset="0"/>
                            <a:ea typeface="Cambria Math" panose="02040503050406030204" pitchFamily="18" charset="0"/>
                            <a:cs typeface="XITS Math" panose="02000503000000000000" pitchFamily="2" charset="0"/>
                          </a:rPr>
                          <m:t>|</m:t>
                        </m:r>
                      </m:e>
                    </m:nary>
                  </m:oMath>
                </a14:m>
                <a:br>
                  <a:rPr lang="en-US" dirty="0">
                    <a:latin typeface="Garamond" panose="02020404030301010803" pitchFamily="18" charset="0"/>
                  </a:rPr>
                </a:br>
                <a:r>
                  <a:rPr lang="en-US" dirty="0">
                    <a:latin typeface="XITS Math" panose="02000503000000000000" pitchFamily="2" charset="0"/>
                    <a:ea typeface="XITS Math" panose="02000503000000000000" pitchFamily="2" charset="0"/>
                    <a:cs typeface="XITS Math" panose="02000503000000000000" pitchFamily="2" charset="0"/>
                  </a:rPr>
                  <a:t> </a:t>
                </a:r>
                <a14:m>
                  <m:oMath xmlns:m="http://schemas.openxmlformats.org/officeDocument/2006/math">
                    <m:r>
                      <a:rPr lang="en-US" b="0" i="0" smtClean="0">
                        <a:latin typeface="Cambria Math" panose="02040503050406030204" pitchFamily="18" charset="0"/>
                        <a:ea typeface="XITS Math" panose="02000503000000000000" pitchFamily="2" charset="0"/>
                        <a:cs typeface="XITS Math" panose="02000503000000000000" pitchFamily="2" charset="0"/>
                      </a:rPr>
                      <m:t>0≤</m:t>
                    </m:r>
                    <m:r>
                      <m:rPr>
                        <m:sty m:val="p"/>
                      </m:rPr>
                      <a:rPr lang="en-US" b="0" i="0" smtClean="0">
                        <a:latin typeface="Cambria Math" panose="02040503050406030204" pitchFamily="18" charset="0"/>
                        <a:ea typeface="XITS Math" panose="02000503000000000000" pitchFamily="2" charset="0"/>
                        <a:cs typeface="XITS Math" panose="02000503000000000000" pitchFamily="2" charset="0"/>
                      </a:rPr>
                      <m:t>D</m:t>
                    </m:r>
                    <m:r>
                      <a:rPr lang="en-US" b="0" i="0" smtClean="0">
                        <a:latin typeface="Cambria Math" panose="02040503050406030204" pitchFamily="18" charset="0"/>
                        <a:ea typeface="XITS Math" panose="02000503000000000000" pitchFamily="2" charset="0"/>
                        <a:cs typeface="XITS Math" panose="02000503000000000000" pitchFamily="2" charset="0"/>
                      </a:rPr>
                      <m:t>≤1</m:t>
                    </m:r>
                  </m:oMath>
                </a14:m>
                <a:r>
                  <a:rPr lang="en-US" dirty="0">
                    <a:latin typeface="XITS Math" panose="02000503000000000000" pitchFamily="2" charset="0"/>
                    <a:ea typeface="XITS Math" panose="02000503000000000000" pitchFamily="2" charset="0"/>
                    <a:cs typeface="XITS Math" panose="02000503000000000000" pitchFamily="2" charset="0"/>
                  </a:rPr>
                  <a:t>   </a:t>
                </a:r>
                <a:r>
                  <a:rPr lang="en-US" dirty="0">
                    <a:latin typeface="Garamond" panose="02020404030301010803" pitchFamily="18" charset="0"/>
                  </a:rPr>
                  <a:t>for a distribution of K classes</a:t>
                </a:r>
              </a:p>
              <a:p>
                <a:pPr marL="514335" indent="-514335">
                  <a:spcAft>
                    <a:spcPts val="100"/>
                  </a:spcAft>
                  <a:buFont typeface="+mj-lt"/>
                  <a:buAutoNum type="arabicPeriod"/>
                </a:pPr>
                <a:r>
                  <a:rPr lang="en-US" dirty="0">
                    <a:latin typeface="Garamond" panose="02020404030301010803" pitchFamily="18" charset="0"/>
                  </a:rPr>
                  <a:t>Sufficient training examples, </a:t>
                </a:r>
                <a14:m>
                  <m:oMath xmlns:m="http://schemas.openxmlformats.org/officeDocument/2006/math">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i="0">
                            <a:latin typeface="Cambria Math" panose="02040503050406030204" pitchFamily="18" charset="0"/>
                            <a:ea typeface="XITS Math" panose="02000503000000000000" pitchFamily="2" charset="0"/>
                            <a:cs typeface="XITS Math" panose="02000503000000000000" pitchFamily="2" charset="0"/>
                          </a:rPr>
                          <m:t>F</m:t>
                        </m:r>
                      </m:e>
                      <m:sub>
                        <m:r>
                          <a:rPr lang="en-US" i="0">
                            <a:latin typeface="Cambria Math" panose="02040503050406030204" pitchFamily="18" charset="0"/>
                            <a:ea typeface="XITS Math" panose="02000503000000000000" pitchFamily="2" charset="0"/>
                            <a:cs typeface="XITS Math" panose="02000503000000000000" pitchFamily="2" charset="0"/>
                          </a:rPr>
                          <m:t>95%</m:t>
                        </m:r>
                      </m:sub>
                    </m:sSub>
                  </m:oMath>
                </a14:m>
                <a:r>
                  <a:rPr lang="en-US" dirty="0">
                    <a:latin typeface="Garamond" panose="02020404030301010803" pitchFamily="18" charset="0"/>
                  </a:rPr>
                  <a:t> </a:t>
                </a:r>
              </a:p>
              <a:p>
                <a:pPr lvl="1">
                  <a:spcAft>
                    <a:spcPts val="100"/>
                  </a:spcAft>
                </a:pPr>
                <a14:m>
                  <m:oMath xmlns:m="http://schemas.openxmlformats.org/officeDocument/2006/math">
                    <m:sSub>
                      <m:sSubPr>
                        <m:ctrlPr>
                          <a:rPr lang="en-US" b="0" i="1" smtClean="0">
                            <a:solidFill>
                              <a:schemeClr val="bg2">
                                <a:lumMod val="50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b="0" i="0" smtClean="0">
                            <a:solidFill>
                              <a:schemeClr val="bg2">
                                <a:lumMod val="50000"/>
                              </a:schemeClr>
                            </a:solidFill>
                            <a:latin typeface="Cambria Math" panose="02040503050406030204" pitchFamily="18" charset="0"/>
                            <a:ea typeface="XITS Math" panose="02000503000000000000" pitchFamily="2" charset="0"/>
                            <a:cs typeface="XITS Math" panose="02000503000000000000" pitchFamily="2" charset="0"/>
                          </a:rPr>
                          <m:t>F</m:t>
                        </m:r>
                      </m:e>
                      <m:sub>
                        <m:r>
                          <a:rPr lang="en-US" b="0" i="0" smtClean="0">
                            <a:solidFill>
                              <a:schemeClr val="bg2">
                                <a:lumMod val="50000"/>
                              </a:schemeClr>
                            </a:solidFill>
                            <a:latin typeface="Cambria Math" panose="02040503050406030204" pitchFamily="18" charset="0"/>
                            <a:ea typeface="XITS Math" panose="02000503000000000000" pitchFamily="2" charset="0"/>
                            <a:cs typeface="XITS Math" panose="02000503000000000000" pitchFamily="2" charset="0"/>
                          </a:rPr>
                          <m:t>95%</m:t>
                        </m:r>
                      </m:sub>
                    </m:sSub>
                  </m:oMath>
                </a14:m>
                <a:r>
                  <a:rPr lang="en-US" dirty="0">
                    <a:solidFill>
                      <a:schemeClr val="bg2">
                        <a:lumMod val="50000"/>
                      </a:schemeClr>
                    </a:solidFill>
                    <a:latin typeface="XITS Math" panose="02000503000000000000" pitchFamily="2" charset="0"/>
                    <a:ea typeface="XITS Math" panose="02000503000000000000" pitchFamily="2" charset="0"/>
                    <a:cs typeface="XITS Math" panose="02000503000000000000" pitchFamily="2" charset="0"/>
                  </a:rPr>
                  <a:t> </a:t>
                </a:r>
                <a:r>
                  <a:rPr lang="en-US" dirty="0">
                    <a:solidFill>
                      <a:schemeClr val="bg2">
                        <a:lumMod val="50000"/>
                      </a:schemeClr>
                    </a:solidFill>
                    <a:latin typeface="Garamond" panose="02020404030301010803" pitchFamily="18" charset="0"/>
                  </a:rPr>
                  <a:t>defined as least frequency in the 95</a:t>
                </a:r>
                <a:r>
                  <a:rPr lang="en-US" baseline="30000" dirty="0">
                    <a:solidFill>
                      <a:schemeClr val="bg2">
                        <a:lumMod val="50000"/>
                      </a:schemeClr>
                    </a:solidFill>
                    <a:latin typeface="Garamond" panose="02020404030301010803" pitchFamily="18" charset="0"/>
                  </a:rPr>
                  <a:t>th</a:t>
                </a:r>
                <a:r>
                  <a:rPr lang="en-US" dirty="0">
                    <a:solidFill>
                      <a:schemeClr val="bg2">
                        <a:lumMod val="50000"/>
                      </a:schemeClr>
                    </a:solidFill>
                    <a:latin typeface="Garamond" panose="02020404030301010803" pitchFamily="18" charset="0"/>
                  </a:rPr>
                  <a:t> % of most frequent classes</a:t>
                </a:r>
              </a:p>
              <a:p>
                <a:pPr lvl="1">
                  <a:spcAft>
                    <a:spcPts val="100"/>
                  </a:spcAft>
                </a:pPr>
                <a:r>
                  <a:rPr lang="en-US" dirty="0">
                    <a:solidFill>
                      <a:schemeClr val="bg2">
                        <a:lumMod val="50000"/>
                      </a:schemeClr>
                    </a:solidFill>
                    <a:latin typeface="Garamond" panose="02020404030301010803" pitchFamily="18" charset="0"/>
                  </a:rPr>
                  <a:t>Least frequent 5% classes excluded as noise</a:t>
                </a:r>
              </a:p>
            </p:txBody>
          </p:sp>
        </mc:Choice>
        <mc:Fallback xmlns="">
          <p:sp>
            <p:nvSpPr>
              <p:cNvPr id="3" name="Content Placeholder 2">
                <a:extLst>
                  <a:ext uri="{FF2B5EF4-FFF2-40B4-BE49-F238E27FC236}">
                    <a16:creationId xmlns:a16="http://schemas.microsoft.com/office/drawing/2014/main" id="{636B39A7-554E-9F41-B203-AD79755AF27C}"/>
                  </a:ext>
                </a:extLst>
              </p:cNvPr>
              <p:cNvSpPr>
                <a:spLocks noGrp="1" noRot="1" noChangeAspect="1" noMove="1" noResize="1" noEditPoints="1" noAdjustHandles="1" noChangeArrowheads="1" noChangeShapeType="1" noTextEdit="1"/>
              </p:cNvSpPr>
              <p:nvPr>
                <p:ph idx="13"/>
              </p:nvPr>
            </p:nvSpPr>
            <p:spPr>
              <a:xfrm>
                <a:off x="235390" y="730813"/>
                <a:ext cx="7951123" cy="4430041"/>
              </a:xfrm>
              <a:blipFill>
                <a:blip r:embed="rId2"/>
                <a:stretch>
                  <a:fillRect l="-638" t="-20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A92B586-D5B0-1140-A60F-7B6E66021C3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E615E5E-570C-A743-9E84-A41B47B89DB2}"/>
              </a:ext>
            </a:extLst>
          </p:cNvPr>
          <p:cNvSpPr>
            <a:spLocks noGrp="1"/>
          </p:cNvSpPr>
          <p:nvPr>
            <p:ph type="sldNum" sz="quarter" idx="16"/>
          </p:nvPr>
        </p:nvSpPr>
        <p:spPr/>
        <p:txBody>
          <a:bodyPr/>
          <a:lstStyle/>
          <a:p>
            <a:fld id="{94484A00-4F00-BC41-AC64-A612D22D8354}" type="slidenum">
              <a:rPr lang="en-US" smtClean="0"/>
              <a:pPr/>
              <a:t>23</a:t>
            </a:fld>
            <a:endParaRPr lang="en-US"/>
          </a:p>
        </p:txBody>
      </p:sp>
      <p:graphicFrame>
        <p:nvGraphicFramePr>
          <p:cNvPr id="8" name="Table 7">
            <a:extLst>
              <a:ext uri="{FF2B5EF4-FFF2-40B4-BE49-F238E27FC236}">
                <a16:creationId xmlns:a16="http://schemas.microsoft.com/office/drawing/2014/main" id="{66652A63-7BBF-2F46-8A16-5671AAEA6ADE}"/>
              </a:ext>
            </a:extLst>
          </p:cNvPr>
          <p:cNvGraphicFramePr>
            <a:graphicFrameLocks noGrp="1"/>
          </p:cNvGraphicFramePr>
          <p:nvPr>
            <p:extLst>
              <p:ext uri="{D42A27DB-BD31-4B8C-83A1-F6EECF244321}">
                <p14:modId xmlns:p14="http://schemas.microsoft.com/office/powerpoint/2010/main" val="982274740"/>
              </p:ext>
            </p:extLst>
          </p:nvPr>
        </p:nvGraphicFramePr>
        <p:xfrm>
          <a:off x="6209934" y="1409898"/>
          <a:ext cx="2698675" cy="952500"/>
        </p:xfrm>
        <a:graphic>
          <a:graphicData uri="http://schemas.openxmlformats.org/drawingml/2006/table">
            <a:tbl>
              <a:tblPr/>
              <a:tblGrid>
                <a:gridCol w="590558">
                  <a:extLst>
                    <a:ext uri="{9D8B030D-6E8A-4147-A177-3AD203B41FA5}">
                      <a16:colId xmlns:a16="http://schemas.microsoft.com/office/drawing/2014/main" val="1510932591"/>
                    </a:ext>
                  </a:extLst>
                </a:gridCol>
                <a:gridCol w="515397">
                  <a:extLst>
                    <a:ext uri="{9D8B030D-6E8A-4147-A177-3AD203B41FA5}">
                      <a16:colId xmlns:a16="http://schemas.microsoft.com/office/drawing/2014/main" val="2479303730"/>
                    </a:ext>
                  </a:extLst>
                </a:gridCol>
                <a:gridCol w="572664">
                  <a:extLst>
                    <a:ext uri="{9D8B030D-6E8A-4147-A177-3AD203B41FA5}">
                      <a16:colId xmlns:a16="http://schemas.microsoft.com/office/drawing/2014/main" val="4237064289"/>
                    </a:ext>
                  </a:extLst>
                </a:gridCol>
                <a:gridCol w="558346">
                  <a:extLst>
                    <a:ext uri="{9D8B030D-6E8A-4147-A177-3AD203B41FA5}">
                      <a16:colId xmlns:a16="http://schemas.microsoft.com/office/drawing/2014/main" val="1578814489"/>
                    </a:ext>
                  </a:extLst>
                </a:gridCol>
                <a:gridCol w="461710">
                  <a:extLst>
                    <a:ext uri="{9D8B030D-6E8A-4147-A177-3AD203B41FA5}">
                      <a16:colId xmlns:a16="http://schemas.microsoft.com/office/drawing/2014/main" val="47204898"/>
                    </a:ext>
                  </a:extLst>
                </a:gridCol>
              </a:tblGrid>
              <a:tr h="190500">
                <a:tc>
                  <a:txBody>
                    <a:bodyPr/>
                    <a:lstStyle/>
                    <a:p>
                      <a:pPr algn="l" fontAlgn="b"/>
                      <a:r>
                        <a:rPr lang="en-US" sz="1100" b="0" i="0" u="none" strike="noStrike">
                          <a:solidFill>
                            <a:srgbClr val="5B9BD5"/>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172704185"/>
                  </a:ext>
                </a:extLst>
              </a:tr>
              <a:tr h="190500">
                <a:tc>
                  <a:txBody>
                    <a:bodyPr/>
                    <a:lstStyle/>
                    <a:p>
                      <a:pPr algn="l" fontAlgn="b"/>
                      <a:r>
                        <a:rPr lang="en-US" sz="1100" b="0" i="0" u="none" strike="noStrike">
                          <a:solidFill>
                            <a:srgbClr val="5B9BD5"/>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832396942"/>
                  </a:ext>
                </a:extLst>
              </a:tr>
              <a:tr h="190500">
                <a:tc>
                  <a:txBody>
                    <a:bodyPr/>
                    <a:lstStyle/>
                    <a:p>
                      <a:pPr algn="l" fontAlgn="b"/>
                      <a:r>
                        <a:rPr lang="en-US" sz="1100" b="0" i="0" u="none" strike="noStrike">
                          <a:solidFill>
                            <a:srgbClr val="4472C4"/>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930889577"/>
                  </a:ext>
                </a:extLst>
              </a:tr>
              <a:tr h="190500">
                <a:tc>
                  <a:txBody>
                    <a:bodyPr/>
                    <a:lstStyle/>
                    <a:p>
                      <a:pPr algn="l" fontAlgn="b"/>
                      <a:r>
                        <a:rPr lang="en-US" sz="1100" b="0" i="0" u="none" strike="noStrike">
                          <a:solidFill>
                            <a:srgbClr val="4472C4"/>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901872346"/>
                  </a:ext>
                </a:extLst>
              </a:tr>
              <a:tr h="190500">
                <a:tc>
                  <a:txBody>
                    <a:bodyPr/>
                    <a:lstStyle/>
                    <a:p>
                      <a:pPr algn="l" fontAlgn="b"/>
                      <a:r>
                        <a:rPr lang="en-US" sz="1100" b="0" i="0" u="none" strike="noStrike">
                          <a:solidFill>
                            <a:srgbClr val="4472C4"/>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4472C4"/>
                    </a:solidFill>
                  </a:tcPr>
                </a:tc>
                <a:extLst>
                  <a:ext uri="{0D108BD9-81ED-4DB2-BD59-A6C34878D82A}">
                    <a16:rowId xmlns:a16="http://schemas.microsoft.com/office/drawing/2014/main" val="1598742095"/>
                  </a:ext>
                </a:extLst>
              </a:tr>
            </a:tbl>
          </a:graphicData>
        </a:graphic>
      </p:graphicFrame>
      <p:graphicFrame>
        <p:nvGraphicFramePr>
          <p:cNvPr id="11" name="Table 10">
            <a:extLst>
              <a:ext uri="{FF2B5EF4-FFF2-40B4-BE49-F238E27FC236}">
                <a16:creationId xmlns:a16="http://schemas.microsoft.com/office/drawing/2014/main" id="{C7EB6692-3B2A-EC44-99C1-E7CC37A25ADC}"/>
              </a:ext>
            </a:extLst>
          </p:cNvPr>
          <p:cNvGraphicFramePr>
            <a:graphicFrameLocks noGrp="1"/>
          </p:cNvGraphicFramePr>
          <p:nvPr>
            <p:extLst>
              <p:ext uri="{D42A27DB-BD31-4B8C-83A1-F6EECF244321}">
                <p14:modId xmlns:p14="http://schemas.microsoft.com/office/powerpoint/2010/main" val="1691023363"/>
              </p:ext>
            </p:extLst>
          </p:nvPr>
        </p:nvGraphicFramePr>
        <p:xfrm>
          <a:off x="6209933" y="2647052"/>
          <a:ext cx="2698675" cy="952500"/>
        </p:xfrm>
        <a:graphic>
          <a:graphicData uri="http://schemas.openxmlformats.org/drawingml/2006/table">
            <a:tbl>
              <a:tblPr/>
              <a:tblGrid>
                <a:gridCol w="590558">
                  <a:extLst>
                    <a:ext uri="{9D8B030D-6E8A-4147-A177-3AD203B41FA5}">
                      <a16:colId xmlns:a16="http://schemas.microsoft.com/office/drawing/2014/main" val="4192944597"/>
                    </a:ext>
                  </a:extLst>
                </a:gridCol>
                <a:gridCol w="515397">
                  <a:extLst>
                    <a:ext uri="{9D8B030D-6E8A-4147-A177-3AD203B41FA5}">
                      <a16:colId xmlns:a16="http://schemas.microsoft.com/office/drawing/2014/main" val="3765470258"/>
                    </a:ext>
                  </a:extLst>
                </a:gridCol>
                <a:gridCol w="572664">
                  <a:extLst>
                    <a:ext uri="{9D8B030D-6E8A-4147-A177-3AD203B41FA5}">
                      <a16:colId xmlns:a16="http://schemas.microsoft.com/office/drawing/2014/main" val="2080481230"/>
                    </a:ext>
                  </a:extLst>
                </a:gridCol>
                <a:gridCol w="558346">
                  <a:extLst>
                    <a:ext uri="{9D8B030D-6E8A-4147-A177-3AD203B41FA5}">
                      <a16:colId xmlns:a16="http://schemas.microsoft.com/office/drawing/2014/main" val="2450353219"/>
                    </a:ext>
                  </a:extLst>
                </a:gridCol>
                <a:gridCol w="461710">
                  <a:extLst>
                    <a:ext uri="{9D8B030D-6E8A-4147-A177-3AD203B41FA5}">
                      <a16:colId xmlns:a16="http://schemas.microsoft.com/office/drawing/2014/main" val="3280032035"/>
                    </a:ext>
                  </a:extLst>
                </a:gridCol>
              </a:tblGrid>
              <a:tr h="190500">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p>
                      <a:pPr algn="l" fontAlgn="b"/>
                      <a:endParaRPr lang="en-US" sz="1100" b="0" i="0" u="none" strike="noStrike" dirty="0">
                        <a:ln>
                          <a:solidFill>
                            <a:schemeClr val="tx1"/>
                          </a:solidFill>
                        </a:ln>
                        <a:solidFill>
                          <a:schemeClr val="bg1"/>
                        </a:solidFill>
                        <a:effectLst/>
                        <a:latin typeface="Calibri" panose="020F0502020204030204" pitchFamily="34" charset="0"/>
                      </a:endParaRP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ln>
                          <a:solidFill>
                            <a:schemeClr val="tx1"/>
                          </a:solidFill>
                        </a:ln>
                        <a:solidFill>
                          <a:schemeClr val="bg1"/>
                        </a:solidFill>
                        <a:effectLst/>
                        <a:latin typeface="Calibri" panose="020F0502020204030204" pitchFamily="34" charset="0"/>
                      </a:endParaRP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dirty="0">
                        <a:ln>
                          <a:solidFill>
                            <a:schemeClr val="tx1"/>
                          </a:solidFill>
                        </a:ln>
                        <a:solidFill>
                          <a:schemeClr val="bg1"/>
                        </a:solidFill>
                        <a:effectLst/>
                        <a:latin typeface="Calibri" panose="020F0502020204030204" pitchFamily="34" charset="0"/>
                      </a:endParaRP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ln>
                          <a:solidFill>
                            <a:schemeClr val="tx1"/>
                          </a:solidFill>
                        </a:ln>
                        <a:solidFill>
                          <a:schemeClr val="bg1"/>
                        </a:solidFill>
                        <a:effectLst/>
                        <a:latin typeface="Calibri" panose="020F0502020204030204" pitchFamily="34" charset="0"/>
                      </a:endParaRP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0455021"/>
                  </a:ext>
                </a:extLst>
              </a:tr>
              <a:tr h="190500">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p>
                      <a:pPr algn="l" fontAlgn="b"/>
                      <a:endParaRPr lang="en-US" sz="1100" b="0" i="0" u="none" strike="noStrike">
                        <a:ln>
                          <a:solidFill>
                            <a:schemeClr val="tx1"/>
                          </a:solidFill>
                        </a:ln>
                        <a:solidFill>
                          <a:schemeClr val="bg1"/>
                        </a:solidFill>
                        <a:effectLst/>
                        <a:latin typeface="Calibri" panose="020F0502020204030204" pitchFamily="34" charset="0"/>
                      </a:endParaRP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dirty="0">
                        <a:ln>
                          <a:solidFill>
                            <a:schemeClr val="tx1"/>
                          </a:solidFill>
                        </a:ln>
                        <a:solidFill>
                          <a:schemeClr val="bg1"/>
                        </a:solidFill>
                        <a:effectLst/>
                        <a:latin typeface="Calibri" panose="020F0502020204030204" pitchFamily="34" charset="0"/>
                      </a:endParaRP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ln>
                          <a:solidFill>
                            <a:schemeClr val="tx1"/>
                          </a:solidFill>
                        </a:ln>
                        <a:solidFill>
                          <a:schemeClr val="bg1"/>
                        </a:solidFill>
                        <a:effectLst/>
                        <a:latin typeface="Calibri" panose="020F0502020204030204" pitchFamily="34" charset="0"/>
                      </a:endParaRP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47010"/>
                  </a:ext>
                </a:extLst>
              </a:tr>
              <a:tr h="190500">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100" b="0" i="0" u="none" strike="noStrike" dirty="0">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8264114"/>
                  </a:ext>
                </a:extLst>
              </a:tr>
              <a:tr h="190500">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559746188"/>
                  </a:ext>
                </a:extLst>
              </a:tr>
              <a:tr h="190500">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100" b="0" i="0" u="none" strike="noStrike">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100" b="0" i="0" u="none" strike="noStrike" dirty="0">
                          <a:ln>
                            <a:solidFill>
                              <a:schemeClr val="tx1"/>
                            </a:solidFill>
                          </a:ln>
                          <a:solidFill>
                            <a:schemeClr val="bg1"/>
                          </a:solidFill>
                          <a:effectLst/>
                          <a:latin typeface="Calibri" panose="020F0502020204030204" pitchFamily="34" charset="0"/>
                        </a:rPr>
                        <a:t> </a:t>
                      </a:r>
                    </a:p>
                  </a:txBody>
                  <a:tcPr marL="9525" marR="9525" marT="9525"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14189689"/>
                  </a:ext>
                </a:extLst>
              </a:tr>
            </a:tbl>
          </a:graphicData>
        </a:graphic>
      </p:graphicFrame>
    </p:spTree>
    <p:extLst>
      <p:ext uri="{BB962C8B-B14F-4D97-AF65-F5344CB8AC3E}">
        <p14:creationId xmlns:p14="http://schemas.microsoft.com/office/powerpoint/2010/main" val="709600679"/>
      </p:ext>
    </p:extLst>
  </p:cSld>
  <p:clrMapOvr>
    <a:masterClrMapping/>
  </p:clrMapOvr>
  <mc:AlternateContent xmlns:mc="http://schemas.openxmlformats.org/markup-compatibility/2006" xmlns:p14="http://schemas.microsoft.com/office/powerpoint/2010/main">
    <mc:Choice Requires="p14">
      <p:transition spd="slow" p14:dur="2000" advTm="27187"/>
    </mc:Choice>
    <mc:Fallback xmlns="">
      <p:transition spd="slow" advTm="27187"/>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13BA8-2DA3-8E43-B3B9-B7AC3B5088DE}"/>
              </a:ext>
            </a:extLst>
          </p:cNvPr>
          <p:cNvSpPr>
            <a:spLocks noGrp="1"/>
          </p:cNvSpPr>
          <p:nvPr>
            <p:ph type="title"/>
          </p:nvPr>
        </p:nvSpPr>
        <p:spPr/>
        <p:txBody>
          <a:bodyPr>
            <a:normAutofit fontScale="90000"/>
          </a:bodyPr>
          <a:lstStyle/>
          <a:p>
            <a:r>
              <a:rPr lang="en-US" dirty="0" err="1">
                <a:latin typeface="Garamond" panose="02020404030301010803" pitchFamily="18" charset="0"/>
              </a:rPr>
              <a:t>AutoRegressor</a:t>
            </a:r>
            <a:r>
              <a:rPr lang="en-US" dirty="0">
                <a:latin typeface="Garamond" panose="02020404030301010803" pitchFamily="18" charset="0"/>
              </a:rPr>
              <a:t> (R)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4A595F-55BA-8D47-8521-B15128818A58}"/>
                  </a:ext>
                </a:extLst>
              </p:cNvPr>
              <p:cNvSpPr>
                <a:spLocks noGrp="1"/>
              </p:cNvSpPr>
              <p:nvPr>
                <p:ph idx="13"/>
              </p:nvPr>
            </p:nvSpPr>
            <p:spPr>
              <a:xfrm>
                <a:off x="338207" y="795482"/>
                <a:ext cx="8500993" cy="3290073"/>
              </a:xfrm>
            </p:spPr>
            <p:txBody>
              <a:bodyPr>
                <a:normAutofit/>
              </a:bodyPr>
              <a:lstStyle/>
              <a:p>
                <a:r>
                  <a:rPr lang="en-US" dirty="0">
                    <a:solidFill>
                      <a:schemeClr val="accent2">
                        <a:lumMod val="75000"/>
                      </a:schemeClr>
                    </a:solidFill>
                    <a:latin typeface="Garamond" panose="02020404030301010803" pitchFamily="18" charset="0"/>
                  </a:rPr>
                  <a:t>BPE merge ops vary sequence length</a:t>
                </a:r>
              </a:p>
              <a:p>
                <a:r>
                  <a:rPr lang="en-US" dirty="0" err="1">
                    <a:solidFill>
                      <a:schemeClr val="bg2">
                        <a:lumMod val="50000"/>
                      </a:schemeClr>
                    </a:solidFill>
                  </a:rPr>
                  <a:t>Autoregressor’s</a:t>
                </a:r>
                <a:r>
                  <a:rPr lang="en-US" dirty="0">
                    <a:solidFill>
                      <a:schemeClr val="bg2">
                        <a:lumMod val="50000"/>
                      </a:schemeClr>
                    </a:solidFill>
                  </a:rPr>
                  <a:t> predictions are based on its past prediction(s) </a:t>
                </a:r>
              </a:p>
              <a:p>
                <a:pPr lvl="1"/>
                <a:r>
                  <a:rPr lang="en-US" dirty="0">
                    <a:solidFill>
                      <a:schemeClr val="bg2">
                        <a:lumMod val="50000"/>
                      </a:schemeClr>
                    </a:solidFill>
                  </a:rPr>
                  <a:t>As well as Classifier’s predictions</a:t>
                </a:r>
                <a:endParaRPr lang="en-US" dirty="0">
                  <a:solidFill>
                    <a:schemeClr val="bg2">
                      <a:lumMod val="50000"/>
                    </a:schemeClr>
                  </a:solidFill>
                  <a:latin typeface="Garamond" panose="02020404030301010803" pitchFamily="18" charset="0"/>
                </a:endParaRPr>
              </a:p>
              <a:p>
                <a:r>
                  <a:rPr lang="en-US" dirty="0">
                    <a:solidFill>
                      <a:schemeClr val="bg2">
                        <a:lumMod val="50000"/>
                      </a:schemeClr>
                    </a:solidFill>
                    <a:latin typeface="Garamond" panose="02020404030301010803" pitchFamily="18" charset="0"/>
                  </a:rPr>
                  <a:t>Shorter sequences are easy, longer sequences are hard</a:t>
                </a:r>
              </a:p>
              <a:p>
                <a:pPr lvl="1"/>
                <a:r>
                  <a:rPr lang="en-US" dirty="0">
                    <a:solidFill>
                      <a:schemeClr val="bg2">
                        <a:lumMod val="50000"/>
                      </a:schemeClr>
                    </a:solidFill>
                    <a:latin typeface="Garamond" panose="02020404030301010803" pitchFamily="18" charset="0"/>
                  </a:rPr>
                  <a:t>Both C and R are approximations, having non-zero probability of errors; errors compound on long seqs</a:t>
                </a:r>
              </a:p>
              <a:p>
                <a:r>
                  <a:rPr lang="en-US" dirty="0">
                    <a:latin typeface="Garamond" panose="02020404030301010803" pitchFamily="18" charset="0"/>
                  </a:rPr>
                  <a:t>Mean sequence length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cs typeface="XITS Math" panose="02000503000000000000" pitchFamily="2" charset="0"/>
                      </a:rPr>
                      <m:t>μ</m:t>
                    </m:r>
                    <m:r>
                      <a:rPr lang="en-US" b="0" i="0" smtClean="0">
                        <a:latin typeface="Cambria Math" panose="02040503050406030204" pitchFamily="18" charset="0"/>
                        <a:ea typeface="Cambria Math" panose="02040503050406030204" pitchFamily="18" charset="0"/>
                        <a:cs typeface="XITS Math" panose="02000503000000000000" pitchFamily="2" charset="0"/>
                      </a:rPr>
                      <m:t>= </m:t>
                    </m:r>
                    <m:f>
                      <m:fPr>
                        <m:ctrlPr>
                          <a:rPr lang="en-US" i="1" smtClean="0">
                            <a:latin typeface="Cambria Math" panose="02040503050406030204" pitchFamily="18" charset="0"/>
                            <a:ea typeface="Cambria Math" panose="02040503050406030204" pitchFamily="18" charset="0"/>
                            <a:cs typeface="XITS Math" panose="02000503000000000000" pitchFamily="2" charset="0"/>
                          </a:rPr>
                        </m:ctrlPr>
                      </m:fPr>
                      <m:num>
                        <m:r>
                          <a:rPr lang="en-US" b="0" i="0" smtClean="0">
                            <a:latin typeface="Cambria Math" panose="02040503050406030204" pitchFamily="18" charset="0"/>
                            <a:ea typeface="Cambria Math" panose="02040503050406030204" pitchFamily="18" charset="0"/>
                            <a:cs typeface="XITS Math" panose="02000503000000000000" pitchFamily="2" charset="0"/>
                          </a:rPr>
                          <m:t>1</m:t>
                        </m:r>
                      </m:num>
                      <m:den>
                        <m:r>
                          <m:rPr>
                            <m:sty m:val="p"/>
                          </m:rPr>
                          <a:rPr lang="en-US" b="0" i="0" smtClean="0">
                            <a:latin typeface="Cambria Math" panose="02040503050406030204" pitchFamily="18" charset="0"/>
                            <a:ea typeface="Cambria Math" panose="02040503050406030204" pitchFamily="18" charset="0"/>
                            <a:cs typeface="XITS Math" panose="02000503000000000000" pitchFamily="2" charset="0"/>
                          </a:rPr>
                          <m:t>N</m:t>
                        </m:r>
                      </m:den>
                    </m:f>
                    <m:r>
                      <a:rPr lang="en-US" b="0" i="0" smtClean="0">
                        <a:latin typeface="Cambria Math" panose="02040503050406030204" pitchFamily="18" charset="0"/>
                        <a:ea typeface="Cambria Math" panose="02040503050406030204" pitchFamily="18" charset="0"/>
                        <a:cs typeface="XITS Math" panose="02000503000000000000" pitchFamily="2" charset="0"/>
                      </a:rPr>
                      <m:t> </m:t>
                    </m:r>
                    <m:nary>
                      <m:naryPr>
                        <m:chr m:val="∑"/>
                        <m:limLoc m:val="subSup"/>
                        <m:ctrlPr>
                          <a:rPr lang="en-US" i="1" smtClean="0">
                            <a:latin typeface="Cambria Math" panose="02040503050406030204" pitchFamily="18" charset="0"/>
                            <a:ea typeface="Cambria Math" panose="02040503050406030204" pitchFamily="18" charset="0"/>
                            <a:cs typeface="XITS Math" panose="02000503000000000000" pitchFamily="2" charset="0"/>
                          </a:rPr>
                        </m:ctrlPr>
                      </m:naryPr>
                      <m:sub>
                        <m:r>
                          <m:rPr>
                            <m:sty m:val="p"/>
                            <m:brk m:alnAt="25"/>
                          </m:rPr>
                          <a:rPr lang="en-US" b="0" i="0" smtClean="0">
                            <a:latin typeface="Cambria Math" panose="02040503050406030204" pitchFamily="18" charset="0"/>
                            <a:ea typeface="Cambria Math" panose="02040503050406030204" pitchFamily="18" charset="0"/>
                            <a:cs typeface="XITS Math" panose="02000503000000000000" pitchFamily="2" charset="0"/>
                          </a:rPr>
                          <m:t>i</m:t>
                        </m:r>
                      </m:sub>
                      <m:sup>
                        <m:r>
                          <m:rPr>
                            <m:sty m:val="p"/>
                          </m:rPr>
                          <a:rPr lang="en-US" b="0" i="0" smtClean="0">
                            <a:latin typeface="Cambria Math" panose="02040503050406030204" pitchFamily="18" charset="0"/>
                            <a:ea typeface="Cambria Math" panose="02040503050406030204" pitchFamily="18" charset="0"/>
                            <a:cs typeface="XITS Math" panose="02000503000000000000" pitchFamily="2" charset="0"/>
                          </a:rPr>
                          <m:t>N</m:t>
                        </m:r>
                      </m:sup>
                      <m:e>
                        <m:sSup>
                          <m:sSupPr>
                            <m:ctrlPr>
                              <a:rPr lang="en-US" i="1" smtClean="0">
                                <a:latin typeface="Cambria Math" panose="02040503050406030204" pitchFamily="18" charset="0"/>
                                <a:ea typeface="Cambria Math" panose="02040503050406030204" pitchFamily="18" charset="0"/>
                                <a:cs typeface="XITS Math" panose="02000503000000000000" pitchFamily="2" charset="0"/>
                              </a:rPr>
                            </m:ctrlPr>
                          </m:sSupPr>
                          <m:e>
                            <m:r>
                              <a:rPr lang="en-US" b="0" i="0" smtClean="0">
                                <a:latin typeface="Cambria Math" panose="02040503050406030204" pitchFamily="18" charset="0"/>
                                <a:ea typeface="Cambria Math" panose="02040503050406030204" pitchFamily="18" charset="0"/>
                                <a:cs typeface="XITS Math" panose="02000503000000000000" pitchFamily="2" charset="0"/>
                              </a:rPr>
                              <m:t>|</m:t>
                            </m:r>
                            <m:r>
                              <m:rPr>
                                <m:sty m:val="p"/>
                              </m:rPr>
                              <a:rPr lang="en-US" b="0" i="0" smtClean="0">
                                <a:latin typeface="Cambria Math" panose="02040503050406030204" pitchFamily="18" charset="0"/>
                                <a:ea typeface="Cambria Math" panose="02040503050406030204" pitchFamily="18" charset="0"/>
                                <a:cs typeface="XITS Math" panose="02000503000000000000" pitchFamily="2" charset="0"/>
                              </a:rPr>
                              <m:t>y</m:t>
                            </m:r>
                          </m:e>
                          <m:sup>
                            <m:r>
                              <a:rPr lang="en-US" b="0" i="0" smtClean="0">
                                <a:latin typeface="Cambria Math" panose="02040503050406030204" pitchFamily="18" charset="0"/>
                                <a:ea typeface="Cambria Math" panose="02040503050406030204" pitchFamily="18" charset="0"/>
                                <a:cs typeface="XITS Math" panose="02000503000000000000" pitchFamily="2" charset="0"/>
                              </a:rPr>
                              <m:t>(</m:t>
                            </m:r>
                            <m:r>
                              <m:rPr>
                                <m:sty m:val="p"/>
                              </m:rPr>
                              <a:rPr lang="en-US" b="0" i="0" smtClean="0">
                                <a:latin typeface="Cambria Math" panose="02040503050406030204" pitchFamily="18" charset="0"/>
                                <a:ea typeface="Cambria Math" panose="02040503050406030204" pitchFamily="18" charset="0"/>
                                <a:cs typeface="XITS Math" panose="02000503000000000000" pitchFamily="2" charset="0"/>
                              </a:rPr>
                              <m:t>i</m:t>
                            </m:r>
                            <m:r>
                              <a:rPr lang="en-US" b="0" i="0" smtClean="0">
                                <a:latin typeface="Cambria Math" panose="02040503050406030204" pitchFamily="18" charset="0"/>
                                <a:ea typeface="Cambria Math" panose="02040503050406030204" pitchFamily="18" charset="0"/>
                                <a:cs typeface="XITS Math" panose="02000503000000000000" pitchFamily="2" charset="0"/>
                              </a:rPr>
                              <m:t>)</m:t>
                            </m:r>
                          </m:sup>
                        </m:sSup>
                        <m:r>
                          <a:rPr lang="en-US" b="0" i="0" smtClean="0">
                            <a:latin typeface="Cambria Math" panose="02040503050406030204" pitchFamily="18" charset="0"/>
                            <a:ea typeface="Cambria Math" panose="02040503050406030204" pitchFamily="18" charset="0"/>
                            <a:cs typeface="XITS Math" panose="02000503000000000000" pitchFamily="2" charset="0"/>
                          </a:rPr>
                          <m:t>|</m:t>
                        </m:r>
                      </m:e>
                    </m:nary>
                  </m:oMath>
                </a14:m>
                <a:r>
                  <a:rPr lang="en-US" dirty="0">
                    <a:latin typeface="Cambria Math" panose="02040503050406030204" pitchFamily="18" charset="0"/>
                    <a:ea typeface="Cambria Math" panose="02040503050406030204" pitchFamily="18" charset="0"/>
                  </a:rPr>
                  <a:t>  </a:t>
                </a:r>
                <a:br>
                  <a:rPr lang="en-US" dirty="0">
                    <a:latin typeface="Garamond" panose="02020404030301010803" pitchFamily="18" charset="0"/>
                  </a:rPr>
                </a:br>
                <a:r>
                  <a:rPr lang="en-US" dirty="0">
                    <a:latin typeface="Garamond" panose="02020404030301010803" pitchFamily="18" charset="0"/>
                  </a:rPr>
                  <a:t> 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oMath>
                </a14:m>
                <a:r>
                  <a:rPr lang="en-US" dirty="0">
                    <a:latin typeface="Garamond" panose="02020404030301010803" pitchFamily="18" charset="0"/>
                  </a:rPr>
                  <a:t> is a target sequence in a parallel corpus of N sequences</a:t>
                </a:r>
              </a:p>
              <a:p>
                <a:endParaRPr lang="en-US" dirty="0">
                  <a:latin typeface="Garamond" panose="02020404030301010803" pitchFamily="18" charset="0"/>
                </a:endParaRPr>
              </a:p>
              <a:p>
                <a:endParaRPr lang="en-US"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3A4A595F-55BA-8D47-8521-B15128818A58}"/>
                  </a:ext>
                </a:extLst>
              </p:cNvPr>
              <p:cNvSpPr>
                <a:spLocks noGrp="1" noRot="1" noChangeAspect="1" noMove="1" noResize="1" noEditPoints="1" noAdjustHandles="1" noChangeArrowheads="1" noChangeShapeType="1" noTextEdit="1"/>
              </p:cNvSpPr>
              <p:nvPr>
                <p:ph idx="13"/>
              </p:nvPr>
            </p:nvSpPr>
            <p:spPr>
              <a:xfrm>
                <a:off x="338207" y="795482"/>
                <a:ext cx="8500993" cy="3290073"/>
              </a:xfrm>
              <a:blipFill>
                <a:blip r:embed="rId2"/>
                <a:stretch>
                  <a:fillRect l="-746" t="-1923" b="-576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12C8689-F934-3F45-AE46-4D95CF3AA546}"/>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75DE814-BF6D-DA44-8E1A-D8FD5749B20D}"/>
              </a:ext>
            </a:extLst>
          </p:cNvPr>
          <p:cNvSpPr>
            <a:spLocks noGrp="1"/>
          </p:cNvSpPr>
          <p:nvPr>
            <p:ph type="sldNum" sz="quarter" idx="16"/>
          </p:nvPr>
        </p:nvSpPr>
        <p:spPr/>
        <p:txBody>
          <a:bodyPr/>
          <a:lstStyle/>
          <a:p>
            <a:fld id="{94484A00-4F00-BC41-AC64-A612D22D8354}" type="slidenum">
              <a:rPr lang="en-US" smtClean="0"/>
              <a:pPr/>
              <a:t>24</a:t>
            </a:fld>
            <a:endParaRPr lang="en-US"/>
          </a:p>
        </p:txBody>
      </p:sp>
    </p:spTree>
    <p:extLst>
      <p:ext uri="{BB962C8B-B14F-4D97-AF65-F5344CB8AC3E}">
        <p14:creationId xmlns:p14="http://schemas.microsoft.com/office/powerpoint/2010/main" val="267088666"/>
      </p:ext>
    </p:extLst>
  </p:cSld>
  <p:clrMapOvr>
    <a:masterClrMapping/>
  </p:clrMapOvr>
  <mc:AlternateContent xmlns:mc="http://schemas.openxmlformats.org/markup-compatibility/2006" xmlns:p14="http://schemas.microsoft.com/office/powerpoint/2010/main">
    <mc:Choice Requires="p14">
      <p:transition spd="slow" p14:dur="2000" advTm="33438"/>
    </mc:Choice>
    <mc:Fallback xmlns="">
      <p:transition spd="slow" advTm="3343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319-EE8E-FB49-8979-D2872DD564C3}"/>
              </a:ext>
            </a:extLst>
          </p:cNvPr>
          <p:cNvSpPr>
            <a:spLocks noGrp="1"/>
          </p:cNvSpPr>
          <p:nvPr>
            <p:ph type="title"/>
          </p:nvPr>
        </p:nvSpPr>
        <p:spPr>
          <a:xfrm>
            <a:off x="324744" y="270510"/>
            <a:ext cx="7990703" cy="523460"/>
          </a:xfrm>
        </p:spPr>
        <p:txBody>
          <a:bodyPr/>
          <a:lstStyle/>
          <a:p>
            <a:r>
              <a:rPr lang="en-US" dirty="0">
                <a:latin typeface="Garamond" panose="02020404030301010803" pitchFamily="18" charset="0"/>
              </a:rPr>
              <a:t>Effect of BPE</a:t>
            </a:r>
          </a:p>
        </p:txBody>
      </p:sp>
      <p:sp>
        <p:nvSpPr>
          <p:cNvPr id="3" name="Content Placeholder 2">
            <a:extLst>
              <a:ext uri="{FF2B5EF4-FFF2-40B4-BE49-F238E27FC236}">
                <a16:creationId xmlns:a16="http://schemas.microsoft.com/office/drawing/2014/main" id="{27C40DE6-7396-5D4A-9F8B-FA9BF101B9FA}"/>
              </a:ext>
            </a:extLst>
          </p:cNvPr>
          <p:cNvSpPr>
            <a:spLocks noGrp="1"/>
          </p:cNvSpPr>
          <p:nvPr>
            <p:ph idx="13"/>
          </p:nvPr>
        </p:nvSpPr>
        <p:spPr>
          <a:xfrm>
            <a:off x="169424" y="1020293"/>
            <a:ext cx="3934909" cy="3674413"/>
          </a:xfrm>
        </p:spPr>
        <p:txBody>
          <a:bodyPr/>
          <a:lstStyle/>
          <a:p>
            <a:r>
              <a:rPr lang="en-US" sz="2000" dirty="0">
                <a:latin typeface="Garamond" panose="02020404030301010803" pitchFamily="18" charset="0"/>
              </a:rPr>
              <a:t>As BPE merge operations increase</a:t>
            </a:r>
          </a:p>
          <a:p>
            <a:pPr lvl="1"/>
            <a:r>
              <a:rPr lang="en-US" sz="1800" dirty="0">
                <a:latin typeface="Garamond" panose="02020404030301010803" pitchFamily="18" charset="0"/>
              </a:rPr>
              <a:t>Sentence length decreases</a:t>
            </a:r>
          </a:p>
          <a:p>
            <a:pPr lvl="1"/>
            <a:r>
              <a:rPr lang="en-US" sz="1800" dirty="0">
                <a:latin typeface="Garamond" panose="02020404030301010803" pitchFamily="18" charset="0"/>
              </a:rPr>
              <a:t>Class imbalance increases</a:t>
            </a:r>
            <a:r>
              <a:rPr lang="en-US" sz="1800" baseline="30000" dirty="0">
                <a:latin typeface="Garamond" panose="02020404030301010803" pitchFamily="18" charset="0"/>
              </a:rPr>
              <a:t>*</a:t>
            </a:r>
          </a:p>
          <a:p>
            <a:r>
              <a:rPr lang="en-US" sz="2000" dirty="0">
                <a:latin typeface="Garamond" panose="02020404030301010803" pitchFamily="18" charset="0"/>
              </a:rPr>
              <a:t>We need both shorter sequences and smaller imbalance values ⇨</a:t>
            </a:r>
          </a:p>
          <a:p>
            <a:pPr lvl="1"/>
            <a:r>
              <a:rPr lang="en-US" sz="1800" dirty="0"/>
              <a:t>Left: balanced but long </a:t>
            </a:r>
          </a:p>
          <a:p>
            <a:pPr lvl="1"/>
            <a:r>
              <a:rPr lang="en-US" sz="1800" dirty="0">
                <a:latin typeface="Garamond" panose="02020404030301010803" pitchFamily="18" charset="0"/>
              </a:rPr>
              <a:t>Right: short but imbalanced</a:t>
            </a:r>
          </a:p>
          <a:p>
            <a:r>
              <a:rPr lang="en-US" sz="2000" dirty="0">
                <a:latin typeface="Garamond" panose="02020404030301010803" pitchFamily="18" charset="0"/>
              </a:rPr>
              <a:t>Best vocab size is the one </a:t>
            </a:r>
            <a:br>
              <a:rPr lang="en-US" sz="2000" dirty="0">
                <a:latin typeface="Garamond" panose="02020404030301010803" pitchFamily="18" charset="0"/>
              </a:rPr>
            </a:br>
            <a:r>
              <a:rPr lang="en-US" sz="2000" dirty="0">
                <a:latin typeface="Garamond" panose="02020404030301010803" pitchFamily="18" charset="0"/>
              </a:rPr>
              <a:t>that reaches a good trade-off</a:t>
            </a:r>
          </a:p>
        </p:txBody>
      </p:sp>
      <p:pic>
        <p:nvPicPr>
          <p:cNvPr id="7" name="Picture 6">
            <a:extLst>
              <a:ext uri="{FF2B5EF4-FFF2-40B4-BE49-F238E27FC236}">
                <a16:creationId xmlns:a16="http://schemas.microsoft.com/office/drawing/2014/main" id="{6A9A6E8E-9669-7147-B043-0D3FFE092158}"/>
              </a:ext>
            </a:extLst>
          </p:cNvPr>
          <p:cNvPicPr>
            <a:picLocks noChangeAspect="1"/>
          </p:cNvPicPr>
          <p:nvPr/>
        </p:nvPicPr>
        <p:blipFill>
          <a:blip r:embed="rId3"/>
          <a:stretch>
            <a:fillRect/>
          </a:stretch>
        </p:blipFill>
        <p:spPr>
          <a:xfrm>
            <a:off x="4229431" y="989114"/>
            <a:ext cx="4745145" cy="3558859"/>
          </a:xfrm>
          <a:prstGeom prst="rect">
            <a:avLst/>
          </a:prstGeom>
          <a:effectLst>
            <a:glow rad="190500">
              <a:schemeClr val="accent3">
                <a:satMod val="175000"/>
                <a:alpha val="50000"/>
              </a:schemeClr>
            </a:glow>
          </a:effectLst>
        </p:spPr>
      </p:pic>
      <p:sp>
        <p:nvSpPr>
          <p:cNvPr id="4" name="Footer Placeholder 3">
            <a:extLst>
              <a:ext uri="{FF2B5EF4-FFF2-40B4-BE49-F238E27FC236}">
                <a16:creationId xmlns:a16="http://schemas.microsoft.com/office/drawing/2014/main" id="{66620CD9-51C2-734C-9E8D-DF89C706152E}"/>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E915F75E-233B-7742-8CE4-A0E37D520B3A}"/>
              </a:ext>
            </a:extLst>
          </p:cNvPr>
          <p:cNvSpPr>
            <a:spLocks noGrp="1"/>
          </p:cNvSpPr>
          <p:nvPr>
            <p:ph type="sldNum" sz="quarter" idx="16"/>
          </p:nvPr>
        </p:nvSpPr>
        <p:spPr/>
        <p:txBody>
          <a:bodyPr/>
          <a:lstStyle/>
          <a:p>
            <a:fld id="{94484A00-4F00-BC41-AC64-A612D22D8354}" type="slidenum">
              <a:rPr lang="en-US" smtClean="0"/>
              <a:pPr/>
              <a:t>25</a:t>
            </a:fld>
            <a:endParaRPr lang="en-US"/>
          </a:p>
        </p:txBody>
      </p:sp>
    </p:spTree>
    <p:extLst>
      <p:ext uri="{BB962C8B-B14F-4D97-AF65-F5344CB8AC3E}">
        <p14:creationId xmlns:p14="http://schemas.microsoft.com/office/powerpoint/2010/main" val="2129218154"/>
      </p:ext>
    </p:extLst>
  </p:cSld>
  <p:clrMapOvr>
    <a:masterClrMapping/>
  </p:clrMapOvr>
  <mc:AlternateContent xmlns:mc="http://schemas.openxmlformats.org/markup-compatibility/2006" xmlns:p14="http://schemas.microsoft.com/office/powerpoint/2010/main">
    <mc:Choice Requires="p14">
      <p:transition spd="slow" p14:dur="2000" advTm="68669"/>
    </mc:Choice>
    <mc:Fallback xmlns="">
      <p:transition spd="slow" advTm="6866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6311DE4-C659-F748-B0B5-981CE9B96985}"/>
              </a:ext>
            </a:extLst>
          </p:cNvPr>
          <p:cNvSpPr>
            <a:spLocks noGrp="1"/>
          </p:cNvSpPr>
          <p:nvPr>
            <p:ph type="title"/>
          </p:nvPr>
        </p:nvSpPr>
        <p:spPr>
          <a:xfrm>
            <a:off x="5805104" y="389690"/>
            <a:ext cx="3124643" cy="541516"/>
          </a:xfrm>
        </p:spPr>
        <p:txBody>
          <a:bodyPr/>
          <a:lstStyle/>
          <a:p>
            <a:r>
              <a:rPr lang="en-US" dirty="0">
                <a:latin typeface="Garamond" panose="02020404030301010803" pitchFamily="18" charset="0"/>
              </a:rPr>
              <a:t>Heuristic</a:t>
            </a:r>
          </a:p>
        </p:txBody>
      </p:sp>
      <p:pic>
        <p:nvPicPr>
          <p:cNvPr id="9" name="Content Placeholder 8">
            <a:extLst>
              <a:ext uri="{FF2B5EF4-FFF2-40B4-BE49-F238E27FC236}">
                <a16:creationId xmlns:a16="http://schemas.microsoft.com/office/drawing/2014/main" id="{40F315F7-DD1F-AC4B-B286-B38BF2E4DEB1}"/>
              </a:ext>
            </a:extLst>
          </p:cNvPr>
          <p:cNvPicPr>
            <a:picLocks noGrp="1" noChangeAspect="1"/>
          </p:cNvPicPr>
          <p:nvPr>
            <p:ph idx="13"/>
          </p:nvPr>
        </p:nvPicPr>
        <p:blipFill rotWithShape="1">
          <a:blip r:embed="rId2"/>
          <a:srcRect l="8173" r="7942" b="11338"/>
          <a:stretch/>
        </p:blipFill>
        <p:spPr>
          <a:xfrm>
            <a:off x="540200" y="1167389"/>
            <a:ext cx="3771409" cy="2790331"/>
          </a:xfrm>
        </p:spPr>
      </p:pic>
      <p:pic>
        <p:nvPicPr>
          <p:cNvPr id="11" name="Picture 10">
            <a:extLst>
              <a:ext uri="{FF2B5EF4-FFF2-40B4-BE49-F238E27FC236}">
                <a16:creationId xmlns:a16="http://schemas.microsoft.com/office/drawing/2014/main" id="{D48A06E2-FA21-2549-8386-DA0A5D275BDC}"/>
              </a:ext>
            </a:extLst>
          </p:cNvPr>
          <p:cNvPicPr>
            <a:picLocks noChangeAspect="1"/>
          </p:cNvPicPr>
          <p:nvPr/>
        </p:nvPicPr>
        <p:blipFill rotWithShape="1">
          <a:blip r:embed="rId3"/>
          <a:srcRect l="8464" r="4385" b="11418"/>
          <a:stretch/>
        </p:blipFill>
        <p:spPr>
          <a:xfrm>
            <a:off x="214253" y="759543"/>
            <a:ext cx="5389943" cy="3834936"/>
          </a:xfrm>
          <a:prstGeom prst="rect">
            <a:avLst/>
          </a:prstGeom>
          <a:effectLst>
            <a:glow rad="190500">
              <a:schemeClr val="accent3">
                <a:alpha val="50000"/>
              </a:schemeClr>
            </a:glow>
          </a:effectLst>
        </p:spPr>
      </p:pic>
      <p:sp>
        <p:nvSpPr>
          <p:cNvPr id="18" name="TextBox 17">
            <a:extLst>
              <a:ext uri="{FF2B5EF4-FFF2-40B4-BE49-F238E27FC236}">
                <a16:creationId xmlns:a16="http://schemas.microsoft.com/office/drawing/2014/main" id="{08845C88-82EE-F648-8E99-5BE265E210E6}"/>
              </a:ext>
            </a:extLst>
          </p:cNvPr>
          <p:cNvSpPr txBox="1"/>
          <p:nvPr/>
        </p:nvSpPr>
        <p:spPr>
          <a:xfrm>
            <a:off x="5550199" y="1891920"/>
            <a:ext cx="3508745" cy="1200329"/>
          </a:xfrm>
          <a:prstGeom prst="rect">
            <a:avLst/>
          </a:prstGeom>
          <a:noFill/>
        </p:spPr>
        <p:txBody>
          <a:bodyPr wrap="square" rtlCol="0">
            <a:spAutoFit/>
          </a:bodyPr>
          <a:lstStyle/>
          <a:p>
            <a:pPr algn="ctr"/>
            <a:r>
              <a:rPr lang="en-US" i="1" dirty="0">
                <a:solidFill>
                  <a:schemeClr val="tx1">
                    <a:lumMod val="85000"/>
                    <a:lumOff val="15000"/>
                  </a:schemeClr>
                </a:solidFill>
                <a:latin typeface="Garamond" panose="02020404030301010803" pitchFamily="18" charset="0"/>
              </a:rPr>
              <a:t>“Use the largest possible BPE vocabulary such that</a:t>
            </a:r>
            <a:br>
              <a:rPr lang="en-US" i="1" dirty="0">
                <a:solidFill>
                  <a:schemeClr val="tx1">
                    <a:lumMod val="85000"/>
                    <a:lumOff val="15000"/>
                  </a:schemeClr>
                </a:solidFill>
                <a:latin typeface="Garamond" panose="02020404030301010803" pitchFamily="18" charset="0"/>
              </a:rPr>
            </a:br>
            <a:r>
              <a:rPr lang="en-US" i="1" dirty="0">
                <a:solidFill>
                  <a:schemeClr val="tx1">
                    <a:lumMod val="85000"/>
                    <a:lumOff val="15000"/>
                  </a:schemeClr>
                </a:solidFill>
                <a:latin typeface="Garamond" panose="02020404030301010803" pitchFamily="18" charset="0"/>
              </a:rPr>
              <a:t> at least 95% of classes have about 100 or more training examples”</a:t>
            </a:r>
          </a:p>
        </p:txBody>
      </p:sp>
      <p:sp>
        <p:nvSpPr>
          <p:cNvPr id="2" name="Footer Placeholder 1">
            <a:extLst>
              <a:ext uri="{FF2B5EF4-FFF2-40B4-BE49-F238E27FC236}">
                <a16:creationId xmlns:a16="http://schemas.microsoft.com/office/drawing/2014/main" id="{28A3AA64-3293-654E-B275-D39FACFBB88A}"/>
              </a:ext>
            </a:extLst>
          </p:cNvPr>
          <p:cNvSpPr>
            <a:spLocks noGrp="1"/>
          </p:cNvSpPr>
          <p:nvPr>
            <p:ph type="ftr" sz="quarter" idx="15"/>
          </p:nvPr>
        </p:nvSpPr>
        <p:spPr/>
        <p:txBody>
          <a:bodyPr/>
          <a:lstStyle/>
          <a:p>
            <a:r>
              <a:rPr lang="en-US"/>
              <a:t>TG's Dissertation Proposal</a:t>
            </a:r>
            <a:endParaRPr lang="en-US" dirty="0"/>
          </a:p>
        </p:txBody>
      </p:sp>
      <p:sp>
        <p:nvSpPr>
          <p:cNvPr id="3" name="Slide Number Placeholder 2">
            <a:extLst>
              <a:ext uri="{FF2B5EF4-FFF2-40B4-BE49-F238E27FC236}">
                <a16:creationId xmlns:a16="http://schemas.microsoft.com/office/drawing/2014/main" id="{20058551-8019-BD48-A70A-546CAC42F7F1}"/>
              </a:ext>
            </a:extLst>
          </p:cNvPr>
          <p:cNvSpPr>
            <a:spLocks noGrp="1"/>
          </p:cNvSpPr>
          <p:nvPr>
            <p:ph type="sldNum" sz="quarter" idx="16"/>
          </p:nvPr>
        </p:nvSpPr>
        <p:spPr/>
        <p:txBody>
          <a:bodyPr/>
          <a:lstStyle/>
          <a:p>
            <a:fld id="{94484A00-4F00-BC41-AC64-A612D22D8354}" type="slidenum">
              <a:rPr lang="en-US" smtClean="0"/>
              <a:pPr/>
              <a:t>26</a:t>
            </a:fld>
            <a:endParaRPr lang="en-US"/>
          </a:p>
        </p:txBody>
      </p:sp>
    </p:spTree>
    <p:extLst>
      <p:ext uri="{BB962C8B-B14F-4D97-AF65-F5344CB8AC3E}">
        <p14:creationId xmlns:p14="http://schemas.microsoft.com/office/powerpoint/2010/main" val="1039492509"/>
      </p:ext>
    </p:extLst>
  </p:cSld>
  <p:clrMapOvr>
    <a:masterClrMapping/>
  </p:clrMapOvr>
  <mc:AlternateContent xmlns:mc="http://schemas.openxmlformats.org/markup-compatibility/2006" xmlns:p14="http://schemas.microsoft.com/office/powerpoint/2010/main">
    <mc:Choice Requires="p14">
      <p:transition spd="slow" p14:dur="2000" advTm="46226"/>
    </mc:Choice>
    <mc:Fallback xmlns="">
      <p:transition spd="slow" advTm="46226"/>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E542-0C75-464C-9905-730EB8A43076}"/>
              </a:ext>
            </a:extLst>
          </p:cNvPr>
          <p:cNvSpPr>
            <a:spLocks noGrp="1"/>
          </p:cNvSpPr>
          <p:nvPr>
            <p:ph type="title"/>
          </p:nvPr>
        </p:nvSpPr>
        <p:spPr>
          <a:xfrm>
            <a:off x="927924" y="158849"/>
            <a:ext cx="7288152" cy="477079"/>
          </a:xfrm>
        </p:spPr>
        <p:txBody>
          <a:bodyPr>
            <a:normAutofit fontScale="90000"/>
          </a:bodyPr>
          <a:lstStyle/>
          <a:p>
            <a:r>
              <a:rPr lang="en-US" sz="3200" dirty="0">
                <a:latin typeface="Garamond" panose="02020404030301010803" pitchFamily="18" charset="0"/>
              </a:rPr>
              <a:t>Frequency-based Bias on Class </a:t>
            </a:r>
            <a:r>
              <a:rPr lang="en-US" sz="2800" dirty="0">
                <a:latin typeface="Garamond" panose="02020404030301010803" pitchFamily="18" charset="0"/>
              </a:rPr>
              <a:t>Performance</a:t>
            </a:r>
            <a:endParaRPr lang="en-US" sz="3200" dirty="0">
              <a:latin typeface="Garamond" panose="02020404030301010803"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81D722-4183-814F-9BD1-D70D335D8B6D}"/>
                  </a:ext>
                </a:extLst>
              </p:cNvPr>
              <p:cNvSpPr>
                <a:spLocks noGrp="1"/>
              </p:cNvSpPr>
              <p:nvPr>
                <p:ph idx="13"/>
              </p:nvPr>
            </p:nvSpPr>
            <p:spPr>
              <a:xfrm>
                <a:off x="165985" y="759263"/>
                <a:ext cx="3933906" cy="4856194"/>
              </a:xfrm>
            </p:spPr>
            <p:txBody>
              <a:bodyPr>
                <a:normAutofit fontScale="92500" lnSpcReduction="10000"/>
              </a:bodyPr>
              <a:lstStyle/>
              <a:p>
                <a14:m>
                  <m:oMath xmlns:m="http://schemas.openxmlformats.org/officeDocument/2006/math">
                    <m:r>
                      <a:rPr lang="en-US" i="1">
                        <a:latin typeface="Cambria Math" panose="02040503050406030204" pitchFamily="18" charset="0"/>
                        <a:ea typeface="XITS Math" panose="02000503000000000000" pitchFamily="2" charset="0"/>
                        <a:cs typeface="XITS Math" panose="02000503000000000000" pitchFamily="2" charset="0"/>
                      </a:rPr>
                      <m:t>ℛ</m:t>
                    </m:r>
                  </m:oMath>
                </a14:m>
                <a:r>
                  <a:rPr lang="en-US" dirty="0">
                    <a:latin typeface="Garamond" panose="02020404030301010803" pitchFamily="18" charset="0"/>
                  </a:rPr>
                  <a:t> </a:t>
                </a:r>
                <a:r>
                  <a:rPr lang="en-US" dirty="0"/>
                  <a:t>: </a:t>
                </a:r>
                <a:r>
                  <a:rPr lang="en-US" dirty="0">
                    <a:latin typeface="Garamond" panose="02020404030301010803" pitchFamily="18" charset="0"/>
                  </a:rPr>
                  <a:t>Ranking of test set classes based on </a:t>
                </a:r>
                <a:r>
                  <a:rPr lang="en-US" i="1" dirty="0">
                    <a:latin typeface="Garamond" panose="02020404030301010803" pitchFamily="18" charset="0"/>
                  </a:rPr>
                  <a:t>training set frequency</a:t>
                </a:r>
              </a:p>
              <a:p>
                <a:pPr lvl="1"/>
                <a:r>
                  <a:rPr lang="en-US" dirty="0">
                    <a:latin typeface="Garamond" panose="02020404030301010803" pitchFamily="18" charset="0"/>
                  </a:rPr>
                  <a:t>Classes are BPE sub-words</a:t>
                </a:r>
                <a:br>
                  <a:rPr lang="en-US" dirty="0">
                    <a:latin typeface="Garamond" panose="02020404030301010803" pitchFamily="18" charset="0"/>
                  </a:rPr>
                </a:br>
                <a:endParaRPr lang="en-US" sz="1600" i="1" dirty="0">
                  <a:latin typeface="Garamond" panose="02020404030301010803" pitchFamily="18" charset="0"/>
                </a:endParaRPr>
              </a:p>
              <a:p>
                <a:r>
                  <a:rPr lang="en-US" dirty="0">
                    <a:latin typeface="Garamond" panose="02020404030301010803" pitchFamily="18" charset="0"/>
                  </a:rPr>
                  <a:t>Pearson Correlation Coefficient</a:t>
                </a:r>
              </a:p>
              <a:p>
                <a:pPr marL="457200" indent="-457200">
                  <a:buFont typeface="+mj-lt"/>
                  <a:buAutoNum type="arabicPeriod"/>
                </a:pPr>
                <a:r>
                  <a:rPr lang="en-US" dirty="0">
                    <a:latin typeface="Garamond" panose="02020404030301010803" pitchFamily="18" charset="0"/>
                  </a:rPr>
                  <a:t>Rank vs </a:t>
                </a:r>
                <a:r>
                  <a:rPr lang="en-US" dirty="0">
                    <a:highlight>
                      <a:srgbClr val="FFFF00"/>
                    </a:highlight>
                    <a:latin typeface="Garamond" panose="02020404030301010803" pitchFamily="18" charset="0"/>
                  </a:rPr>
                  <a:t>Precision</a:t>
                </a:r>
                <a:r>
                  <a:rPr lang="en-US" dirty="0">
                    <a:latin typeface="Garamond" panose="02020404030301010803" pitchFamily="18" charset="0"/>
                  </a:rPr>
                  <a:t> (</a:t>
                </a:r>
                <a14:m>
                  <m:oMath xmlns:m="http://schemas.openxmlformats.org/officeDocument/2006/math">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i="0">
                            <a:latin typeface="Cambria Math" panose="02040503050406030204" pitchFamily="18" charset="0"/>
                            <a:ea typeface="XITS Math" panose="02000503000000000000" pitchFamily="2" charset="0"/>
                            <a:cs typeface="XITS Math" panose="02000503000000000000" pitchFamily="2" charset="0"/>
                          </a:rPr>
                          <m:t>ρ</m:t>
                        </m:r>
                      </m:e>
                      <m:sub>
                        <m:r>
                          <a:rPr lang="en-US" i="0">
                            <a:latin typeface="Cambria Math" panose="02040503050406030204" pitchFamily="18" charset="0"/>
                            <a:ea typeface="XITS Math" panose="02000503000000000000" pitchFamily="2" charset="0"/>
                            <a:cs typeface="XITS Math" panose="02000503000000000000" pitchFamily="2" charset="0"/>
                          </a:rPr>
                          <m:t>ℛ</m:t>
                        </m:r>
                        <m:r>
                          <a:rPr lang="en-US" i="0">
                            <a:latin typeface="Cambria Math" panose="02040503050406030204" pitchFamily="18" charset="0"/>
                            <a:ea typeface="XITS Math" panose="02000503000000000000" pitchFamily="2" charset="0"/>
                            <a:cs typeface="XITS Math" panose="02000503000000000000" pitchFamily="2" charset="0"/>
                          </a:rPr>
                          <m:t>,</m:t>
                        </m:r>
                        <m:r>
                          <m:rPr>
                            <m:sty m:val="p"/>
                          </m:rPr>
                          <a:rPr lang="en-US" i="0">
                            <a:latin typeface="Cambria Math" panose="02040503050406030204" pitchFamily="18" charset="0"/>
                            <a:ea typeface="XITS Math" panose="02000503000000000000" pitchFamily="2" charset="0"/>
                            <a:cs typeface="XITS Math" panose="02000503000000000000" pitchFamily="2" charset="0"/>
                          </a:rPr>
                          <m:t>P</m:t>
                        </m:r>
                      </m:sub>
                    </m:sSub>
                  </m:oMath>
                </a14:m>
                <a:r>
                  <a:rPr lang="en-US" dirty="0">
                    <a:latin typeface="Garamond" panose="02020404030301010803" pitchFamily="18" charset="0"/>
                  </a:rPr>
                  <a:t>)</a:t>
                </a:r>
              </a:p>
              <a:p>
                <a:pPr lvl="1"/>
                <a14:m>
                  <m:oMath xmlns:m="http://schemas.openxmlformats.org/officeDocument/2006/math">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i="0">
                            <a:latin typeface="Cambria Math" panose="02040503050406030204" pitchFamily="18" charset="0"/>
                            <a:ea typeface="XITS Math" panose="02000503000000000000" pitchFamily="2" charset="0"/>
                            <a:cs typeface="XITS Math" panose="02000503000000000000" pitchFamily="2" charset="0"/>
                          </a:rPr>
                          <m:t>ρ</m:t>
                        </m:r>
                      </m:e>
                      <m:sub>
                        <m:r>
                          <a:rPr lang="en-US" i="0">
                            <a:latin typeface="Cambria Math" panose="02040503050406030204" pitchFamily="18" charset="0"/>
                            <a:ea typeface="XITS Math" panose="02000503000000000000" pitchFamily="2" charset="0"/>
                            <a:cs typeface="XITS Math" panose="02000503000000000000" pitchFamily="2" charset="0"/>
                          </a:rPr>
                          <m:t>ℛ</m:t>
                        </m:r>
                        <m:r>
                          <a:rPr lang="en-US" i="0">
                            <a:latin typeface="Cambria Math" panose="02040503050406030204" pitchFamily="18" charset="0"/>
                            <a:ea typeface="XITS Math" panose="02000503000000000000" pitchFamily="2" charset="0"/>
                            <a:cs typeface="XITS Math" panose="02000503000000000000" pitchFamily="2" charset="0"/>
                          </a:rPr>
                          <m:t>,</m:t>
                        </m:r>
                        <m:r>
                          <m:rPr>
                            <m:sty m:val="p"/>
                          </m:rPr>
                          <a:rPr lang="en-US" i="0">
                            <a:latin typeface="Cambria Math" panose="02040503050406030204" pitchFamily="18" charset="0"/>
                            <a:ea typeface="XITS Math" panose="02000503000000000000" pitchFamily="2" charset="0"/>
                            <a:cs typeface="XITS Math" panose="02000503000000000000" pitchFamily="2" charset="0"/>
                          </a:rPr>
                          <m:t>P</m:t>
                        </m:r>
                      </m:sub>
                    </m:sSub>
                  </m:oMath>
                </a14:m>
                <a:r>
                  <a:rPr lang="en-US" dirty="0">
                    <a:latin typeface="XITS Math" panose="02000503000000000000" pitchFamily="2" charset="0"/>
                    <a:ea typeface="XITS Math" panose="02000503000000000000" pitchFamily="2" charset="0"/>
                    <a:cs typeface="XITS Math" panose="02000503000000000000" pitchFamily="2" charset="0"/>
                  </a:rPr>
                  <a:t> </a:t>
                </a:r>
                <a:r>
                  <a:rPr lang="en-US" dirty="0">
                    <a:latin typeface="Garamond" panose="02020404030301010803" pitchFamily="18" charset="0"/>
                  </a:rPr>
                  <a:t>is positive at high D</a:t>
                </a:r>
                <a:br>
                  <a:rPr lang="en-US" dirty="0">
                    <a:latin typeface="Garamond" panose="02020404030301010803" pitchFamily="18" charset="0"/>
                  </a:rPr>
                </a:br>
                <a:br>
                  <a:rPr lang="en-US" dirty="0">
                    <a:solidFill>
                      <a:schemeClr val="accent2">
                        <a:lumMod val="75000"/>
                      </a:schemeClr>
                    </a:solidFill>
                    <a:latin typeface="Garamond" panose="02020404030301010803" pitchFamily="18" charset="0"/>
                  </a:rPr>
                </a:br>
                <a:r>
                  <a:rPr lang="en-US" dirty="0">
                    <a:solidFill>
                      <a:schemeClr val="accent2">
                        <a:lumMod val="75000"/>
                      </a:schemeClr>
                    </a:solidFill>
                    <a:latin typeface="Garamond" panose="02020404030301010803" pitchFamily="18" charset="0"/>
                  </a:rPr>
                  <a:t>⇨ Frequent classes have relatively poor precision</a:t>
                </a:r>
              </a:p>
              <a:p>
                <a:pPr marL="457200" indent="-457200">
                  <a:buFont typeface="+mj-lt"/>
                  <a:buAutoNum type="arabicPeriod"/>
                </a:pPr>
                <a:r>
                  <a:rPr lang="en-US" dirty="0">
                    <a:latin typeface="Garamond" panose="02020404030301010803" pitchFamily="18" charset="0"/>
                  </a:rPr>
                  <a:t>Rank vs </a:t>
                </a:r>
                <a:r>
                  <a:rPr lang="en-US" dirty="0">
                    <a:highlight>
                      <a:srgbClr val="FFFF00"/>
                    </a:highlight>
                    <a:latin typeface="Garamond" panose="02020404030301010803" pitchFamily="18" charset="0"/>
                  </a:rPr>
                  <a:t>Recall </a:t>
                </a:r>
                <a:r>
                  <a:rPr lang="en-US" dirty="0">
                    <a:latin typeface="Garamond" panose="02020404030301010803" pitchFamily="18" charset="0"/>
                  </a:rPr>
                  <a:t>(</a:t>
                </a:r>
                <a14:m>
                  <m:oMath xmlns:m="http://schemas.openxmlformats.org/officeDocument/2006/math">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b="0" i="0">
                            <a:latin typeface="Cambria Math" panose="02040503050406030204" pitchFamily="18" charset="0"/>
                            <a:ea typeface="XITS Math" panose="02000503000000000000" pitchFamily="2" charset="0"/>
                            <a:cs typeface="XITS Math" panose="02000503000000000000" pitchFamily="2" charset="0"/>
                          </a:rPr>
                          <m:t>ρ</m:t>
                        </m:r>
                      </m:e>
                      <m:sub>
                        <m:r>
                          <a:rPr lang="en-US" b="0" i="0">
                            <a:latin typeface="Cambria Math" panose="02040503050406030204" pitchFamily="18" charset="0"/>
                            <a:ea typeface="XITS Math" panose="02000503000000000000" pitchFamily="2" charset="0"/>
                            <a:cs typeface="XITS Math" panose="02000503000000000000" pitchFamily="2" charset="0"/>
                          </a:rPr>
                          <m:t>ℛ</m:t>
                        </m:r>
                        <m:r>
                          <a:rPr lang="en-US" b="0" i="0">
                            <a:latin typeface="Cambria Math" panose="02040503050406030204" pitchFamily="18" charset="0"/>
                            <a:ea typeface="XITS Math" panose="02000503000000000000" pitchFamily="2" charset="0"/>
                            <a:cs typeface="XITS Math" panose="02000503000000000000" pitchFamily="2" charset="0"/>
                          </a:rPr>
                          <m:t>,</m:t>
                        </m:r>
                        <m:r>
                          <m:rPr>
                            <m:sty m:val="p"/>
                          </m:rPr>
                          <a:rPr lang="en-US" b="0" i="0" smtClean="0">
                            <a:latin typeface="Cambria Math" panose="02040503050406030204" pitchFamily="18" charset="0"/>
                            <a:ea typeface="XITS Math" panose="02000503000000000000" pitchFamily="2" charset="0"/>
                            <a:cs typeface="XITS Math" panose="02000503000000000000" pitchFamily="2" charset="0"/>
                          </a:rPr>
                          <m:t>R</m:t>
                        </m:r>
                      </m:sub>
                    </m:sSub>
                  </m:oMath>
                </a14:m>
                <a:r>
                  <a:rPr lang="en-US" dirty="0">
                    <a:latin typeface="Garamond" panose="02020404030301010803" pitchFamily="18" charset="0"/>
                  </a:rPr>
                  <a:t>)</a:t>
                </a:r>
              </a:p>
              <a:p>
                <a:pPr lvl="1"/>
                <a14:m>
                  <m:oMath xmlns:m="http://schemas.openxmlformats.org/officeDocument/2006/math">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b="0" i="0">
                            <a:latin typeface="Cambria Math" panose="02040503050406030204" pitchFamily="18" charset="0"/>
                            <a:ea typeface="XITS Math" panose="02000503000000000000" pitchFamily="2" charset="0"/>
                            <a:cs typeface="XITS Math" panose="02000503000000000000" pitchFamily="2" charset="0"/>
                          </a:rPr>
                          <m:t>ρ</m:t>
                        </m:r>
                      </m:e>
                      <m:sub>
                        <m:r>
                          <a:rPr lang="en-US" b="0" i="0">
                            <a:latin typeface="Cambria Math" panose="02040503050406030204" pitchFamily="18" charset="0"/>
                            <a:ea typeface="XITS Math" panose="02000503000000000000" pitchFamily="2" charset="0"/>
                            <a:cs typeface="XITS Math" panose="02000503000000000000" pitchFamily="2" charset="0"/>
                          </a:rPr>
                          <m:t>ℛ</m:t>
                        </m:r>
                        <m:r>
                          <a:rPr lang="en-US" b="0" i="0">
                            <a:latin typeface="Cambria Math" panose="02040503050406030204" pitchFamily="18" charset="0"/>
                            <a:ea typeface="XITS Math" panose="02000503000000000000" pitchFamily="2" charset="0"/>
                            <a:cs typeface="XITS Math" panose="02000503000000000000" pitchFamily="2" charset="0"/>
                          </a:rPr>
                          <m:t>,</m:t>
                        </m:r>
                        <m:r>
                          <m:rPr>
                            <m:sty m:val="p"/>
                          </m:rPr>
                          <a:rPr lang="en-US" b="0" i="0" smtClean="0">
                            <a:latin typeface="Cambria Math" panose="02040503050406030204" pitchFamily="18" charset="0"/>
                            <a:ea typeface="XITS Math" panose="02000503000000000000" pitchFamily="2" charset="0"/>
                            <a:cs typeface="XITS Math" panose="02000503000000000000" pitchFamily="2" charset="0"/>
                          </a:rPr>
                          <m:t>R</m:t>
                        </m:r>
                      </m:sub>
                    </m:sSub>
                  </m:oMath>
                </a14:m>
                <a:r>
                  <a:rPr lang="en-US" dirty="0">
                    <a:latin typeface="XITS Math" panose="02000503000000000000" pitchFamily="2" charset="0"/>
                    <a:ea typeface="XITS Math" panose="02000503000000000000" pitchFamily="2" charset="0"/>
                    <a:cs typeface="XITS Math" panose="02000503000000000000" pitchFamily="2" charset="0"/>
                  </a:rPr>
                  <a:t> </a:t>
                </a:r>
                <a:r>
                  <a:rPr lang="en-US" dirty="0">
                    <a:latin typeface="Garamond" panose="02020404030301010803" pitchFamily="18" charset="0"/>
                  </a:rPr>
                  <a:t>is negative at high D</a:t>
                </a:r>
                <a:br>
                  <a:rPr lang="en-US" dirty="0">
                    <a:latin typeface="Garamond" panose="02020404030301010803" pitchFamily="18" charset="0"/>
                  </a:rPr>
                </a:br>
                <a:br>
                  <a:rPr lang="en-US" dirty="0">
                    <a:latin typeface="Garamond" panose="02020404030301010803" pitchFamily="18" charset="0"/>
                  </a:rPr>
                </a:br>
                <a:r>
                  <a:rPr lang="en-US" dirty="0">
                    <a:solidFill>
                      <a:schemeClr val="accent2">
                        <a:lumMod val="75000"/>
                      </a:schemeClr>
                    </a:solidFill>
                    <a:latin typeface="Garamond" panose="02020404030301010803" pitchFamily="18" charset="0"/>
                  </a:rPr>
                  <a:t>⇨ Rare classes have poor recall</a:t>
                </a:r>
              </a:p>
              <a:p>
                <a:r>
                  <a:rPr lang="en-US" dirty="0"/>
                  <a:t>Takeaway: precision is improved with lower D, but recall of rare classes is still problematic</a:t>
                </a:r>
                <a:endParaRPr lang="en-US" dirty="0">
                  <a:latin typeface="Garamond" panose="02020404030301010803" pitchFamily="18" charset="0"/>
                </a:endParaRPr>
              </a:p>
            </p:txBody>
          </p:sp>
        </mc:Choice>
        <mc:Fallback>
          <p:sp>
            <p:nvSpPr>
              <p:cNvPr id="3" name="Content Placeholder 2">
                <a:extLst>
                  <a:ext uri="{FF2B5EF4-FFF2-40B4-BE49-F238E27FC236}">
                    <a16:creationId xmlns:a16="http://schemas.microsoft.com/office/drawing/2014/main" id="{DD81D722-4183-814F-9BD1-D70D335D8B6D}"/>
                  </a:ext>
                </a:extLst>
              </p:cNvPr>
              <p:cNvSpPr>
                <a:spLocks noGrp="1" noRot="1" noChangeAspect="1" noMove="1" noResize="1" noEditPoints="1" noAdjustHandles="1" noChangeArrowheads="1" noChangeShapeType="1" noTextEdit="1"/>
              </p:cNvSpPr>
              <p:nvPr>
                <p:ph idx="13"/>
              </p:nvPr>
            </p:nvSpPr>
            <p:spPr>
              <a:xfrm>
                <a:off x="165985" y="759263"/>
                <a:ext cx="3933906" cy="4856194"/>
              </a:xfrm>
              <a:blipFill>
                <a:blip r:embed="rId3"/>
                <a:stretch>
                  <a:fillRect l="-962" t="-1828" b="-15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2EC0238-BB12-C047-B056-E874C736BC5C}"/>
              </a:ext>
            </a:extLst>
          </p:cNvPr>
          <p:cNvSpPr>
            <a:spLocks noGrp="1"/>
          </p:cNvSpPr>
          <p:nvPr>
            <p:ph type="ftr" sz="quarter" idx="15"/>
          </p:nvPr>
        </p:nvSpPr>
        <p:spPr/>
        <p:txBody>
          <a:bodyPr/>
          <a:lstStyle/>
          <a:p>
            <a:r>
              <a:rPr lang="en-US" dirty="0"/>
              <a:t>TG's Dissertation Proposal</a:t>
            </a:r>
          </a:p>
        </p:txBody>
      </p:sp>
      <p:sp>
        <p:nvSpPr>
          <p:cNvPr id="5" name="Slide Number Placeholder 4">
            <a:extLst>
              <a:ext uri="{FF2B5EF4-FFF2-40B4-BE49-F238E27FC236}">
                <a16:creationId xmlns:a16="http://schemas.microsoft.com/office/drawing/2014/main" id="{A809C4A0-5C3A-C04C-8393-AFFB21EF260E}"/>
              </a:ext>
            </a:extLst>
          </p:cNvPr>
          <p:cNvSpPr>
            <a:spLocks noGrp="1"/>
          </p:cNvSpPr>
          <p:nvPr>
            <p:ph type="sldNum" sz="quarter" idx="16"/>
          </p:nvPr>
        </p:nvSpPr>
        <p:spPr/>
        <p:txBody>
          <a:bodyPr/>
          <a:lstStyle/>
          <a:p>
            <a:fld id="{94484A00-4F00-BC41-AC64-A612D22D8354}" type="slidenum">
              <a:rPr lang="en-US" smtClean="0"/>
              <a:pPr/>
              <a:t>27</a:t>
            </a:fld>
            <a:endParaRPr lang="en-US"/>
          </a:p>
        </p:txBody>
      </p:sp>
      <p:sp>
        <p:nvSpPr>
          <p:cNvPr id="6" name="Rectangle 5">
            <a:extLst>
              <a:ext uri="{FF2B5EF4-FFF2-40B4-BE49-F238E27FC236}">
                <a16:creationId xmlns:a16="http://schemas.microsoft.com/office/drawing/2014/main" id="{3E0277B8-D21A-714E-8776-71246B20C260}"/>
              </a:ext>
            </a:extLst>
          </p:cNvPr>
          <p:cNvSpPr/>
          <p:nvPr/>
        </p:nvSpPr>
        <p:spPr>
          <a:xfrm>
            <a:off x="4099891" y="747513"/>
            <a:ext cx="4952668" cy="4544169"/>
          </a:xfrm>
          <a:prstGeom prst="rect">
            <a:avLst/>
          </a:prstGeom>
          <a:solidFill>
            <a:schemeClr val="bg1"/>
          </a:solidFill>
          <a:ln>
            <a:solidFill>
              <a:schemeClr val="bg1">
                <a:lumMod val="8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hart 7">
            <a:extLst>
              <a:ext uri="{FF2B5EF4-FFF2-40B4-BE49-F238E27FC236}">
                <a16:creationId xmlns:a16="http://schemas.microsoft.com/office/drawing/2014/main" id="{D79471A4-306E-BD46-826E-A16FFD7F7E63}"/>
              </a:ext>
            </a:extLst>
          </p:cNvPr>
          <p:cNvGraphicFramePr>
            <a:graphicFrameLocks/>
          </p:cNvGraphicFramePr>
          <p:nvPr>
            <p:extLst>
              <p:ext uri="{D42A27DB-BD31-4B8C-83A1-F6EECF244321}">
                <p14:modId xmlns:p14="http://schemas.microsoft.com/office/powerpoint/2010/main" val="4166126027"/>
              </p:ext>
            </p:extLst>
          </p:nvPr>
        </p:nvGraphicFramePr>
        <p:xfrm>
          <a:off x="4204203" y="865620"/>
          <a:ext cx="4744043" cy="4302727"/>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584971271"/>
      </p:ext>
    </p:extLst>
  </p:cSld>
  <p:clrMapOvr>
    <a:masterClrMapping/>
  </p:clrMapOvr>
  <mc:AlternateContent xmlns:mc="http://schemas.openxmlformats.org/markup-compatibility/2006">
    <mc:Choice xmlns:p14="http://schemas.microsoft.com/office/powerpoint/2010/main" Requires="p14">
      <p:transition spd="slow" p14:dur="2000" advTm="142123"/>
    </mc:Choice>
    <mc:Fallback>
      <p:transition spd="slow" advTm="142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graphicEl>
                                              <a:chart seriesIdx="0" categoryIdx="-4" bldStep="series"/>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graphicEl>
                                              <a:chart seriesIdx="1" categoryIdx="-4" bldStep="series"/>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graphicEl>
                                              <a:chart seriesIdx="2" categoryIdx="-4" bldStep="series"/>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graphicEl>
                                              <a:chart seriesIdx="3" categoryIdx="-4" bldStep="series"/>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graphicEl>
                                              <a:chart seriesIdx="4" categoryIdx="-4" bldStep="series"/>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graphicEl>
                                              <a:chart seriesIdx="5" categoryIdx="-4" bldStep="series"/>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graphicEl>
                                              <a:chart seriesIdx="6" categoryIdx="-4" bldStep="series"/>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graphicEl>
                                              <a:chart seriesIdx="7"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Graphic spid="8" grpId="0" uiExpand="1">
        <p:bldSub>
          <a:bldChart bld="series"/>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E542-0C75-464C-9905-730EB8A43076}"/>
              </a:ext>
            </a:extLst>
          </p:cNvPr>
          <p:cNvSpPr>
            <a:spLocks noGrp="1"/>
          </p:cNvSpPr>
          <p:nvPr>
            <p:ph type="title"/>
          </p:nvPr>
        </p:nvSpPr>
        <p:spPr>
          <a:xfrm>
            <a:off x="927924" y="158849"/>
            <a:ext cx="7288152" cy="477079"/>
          </a:xfrm>
        </p:spPr>
        <p:txBody>
          <a:bodyPr>
            <a:normAutofit fontScale="90000"/>
          </a:bodyPr>
          <a:lstStyle/>
          <a:p>
            <a:r>
              <a:rPr lang="en-US" sz="3200" dirty="0">
                <a:latin typeface="Garamond" panose="02020404030301010803" pitchFamily="18" charset="0"/>
              </a:rPr>
              <a:t>Frequency-based Bias on Class </a:t>
            </a:r>
            <a:r>
              <a:rPr lang="en-US" sz="2800" dirty="0">
                <a:latin typeface="Garamond" panose="02020404030301010803" pitchFamily="18" charset="0"/>
              </a:rPr>
              <a:t>Performance</a:t>
            </a:r>
            <a:endParaRPr lang="en-US" sz="3200" dirty="0">
              <a:latin typeface="Garamond" panose="02020404030301010803"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81D722-4183-814F-9BD1-D70D335D8B6D}"/>
                  </a:ext>
                </a:extLst>
              </p:cNvPr>
              <p:cNvSpPr>
                <a:spLocks noGrp="1"/>
              </p:cNvSpPr>
              <p:nvPr>
                <p:ph idx="13"/>
              </p:nvPr>
            </p:nvSpPr>
            <p:spPr>
              <a:xfrm>
                <a:off x="165985" y="759263"/>
                <a:ext cx="3933906" cy="4644004"/>
              </a:xfrm>
            </p:spPr>
            <p:txBody>
              <a:bodyPr>
                <a:normAutofit/>
              </a:bodyPr>
              <a:lstStyle/>
              <a:p>
                <a:r>
                  <a:rPr lang="en-US" dirty="0">
                    <a:latin typeface="Garamond" panose="02020404030301010803" pitchFamily="18" charset="0"/>
                  </a:rPr>
                  <a:t>Pearson Correlation Coefficient</a:t>
                </a:r>
              </a:p>
              <a:p>
                <a:r>
                  <a:rPr lang="en-US" dirty="0"/>
                  <a:t>Rank test set classes based on </a:t>
                </a:r>
                <a:r>
                  <a:rPr lang="en-US" i="1" dirty="0"/>
                  <a:t>training set frequency</a:t>
                </a:r>
              </a:p>
              <a:p>
                <a:pPr marL="457200" indent="-457200">
                  <a:buFont typeface="+mj-lt"/>
                  <a:buAutoNum type="arabicPeriod"/>
                </a:pPr>
                <a:r>
                  <a:rPr lang="en-US" dirty="0">
                    <a:latin typeface="Garamond" panose="02020404030301010803" pitchFamily="18" charset="0"/>
                  </a:rPr>
                  <a:t>Rank vs </a:t>
                </a:r>
                <a:r>
                  <a:rPr lang="en-US" dirty="0">
                    <a:highlight>
                      <a:srgbClr val="FFFF00"/>
                    </a:highlight>
                    <a:latin typeface="Garamond" panose="02020404030301010803" pitchFamily="18" charset="0"/>
                  </a:rPr>
                  <a:t>Precision</a:t>
                </a:r>
                <a:r>
                  <a:rPr lang="en-US" dirty="0">
                    <a:latin typeface="Garamond" panose="02020404030301010803" pitchFamily="18" charset="0"/>
                  </a:rPr>
                  <a:t> (</a:t>
                </a:r>
                <a14:m>
                  <m:oMath xmlns:m="http://schemas.openxmlformats.org/officeDocument/2006/math">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i="0">
                            <a:latin typeface="Cambria Math" panose="02040503050406030204" pitchFamily="18" charset="0"/>
                            <a:ea typeface="XITS Math" panose="02000503000000000000" pitchFamily="2" charset="0"/>
                            <a:cs typeface="XITS Math" panose="02000503000000000000" pitchFamily="2" charset="0"/>
                          </a:rPr>
                          <m:t>ρ</m:t>
                        </m:r>
                      </m:e>
                      <m:sub>
                        <m:r>
                          <a:rPr lang="en-US" i="0">
                            <a:latin typeface="Cambria Math" panose="02040503050406030204" pitchFamily="18" charset="0"/>
                            <a:ea typeface="XITS Math" panose="02000503000000000000" pitchFamily="2" charset="0"/>
                            <a:cs typeface="XITS Math" panose="02000503000000000000" pitchFamily="2" charset="0"/>
                          </a:rPr>
                          <m:t>ℛ</m:t>
                        </m:r>
                        <m:r>
                          <a:rPr lang="en-US" i="0">
                            <a:latin typeface="Cambria Math" panose="02040503050406030204" pitchFamily="18" charset="0"/>
                            <a:ea typeface="XITS Math" panose="02000503000000000000" pitchFamily="2" charset="0"/>
                            <a:cs typeface="XITS Math" panose="02000503000000000000" pitchFamily="2" charset="0"/>
                          </a:rPr>
                          <m:t>,</m:t>
                        </m:r>
                        <m:r>
                          <m:rPr>
                            <m:sty m:val="p"/>
                          </m:rPr>
                          <a:rPr lang="en-US" i="0">
                            <a:latin typeface="Cambria Math" panose="02040503050406030204" pitchFamily="18" charset="0"/>
                            <a:ea typeface="XITS Math" panose="02000503000000000000" pitchFamily="2" charset="0"/>
                            <a:cs typeface="XITS Math" panose="02000503000000000000" pitchFamily="2" charset="0"/>
                          </a:rPr>
                          <m:t>P</m:t>
                        </m:r>
                      </m:sub>
                    </m:sSub>
                  </m:oMath>
                </a14:m>
                <a:r>
                  <a:rPr lang="en-US" dirty="0">
                    <a:latin typeface="Garamond" panose="02020404030301010803" pitchFamily="18" charset="0"/>
                  </a:rPr>
                  <a:t>)</a:t>
                </a:r>
              </a:p>
              <a:p>
                <a:pPr marL="457187" lvl="1" indent="0">
                  <a:buNone/>
                </a:pPr>
                <a14:m>
                  <m:oMath xmlns:m="http://schemas.openxmlformats.org/officeDocument/2006/math">
                    <m:sSub>
                      <m:sSubPr>
                        <m:ctrlPr>
                          <a:rPr lang="en-US" i="1" smtClean="0">
                            <a:solidFill>
                              <a:schemeClr val="bg2">
                                <a:lumMod val="75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i="0">
                            <a:solidFill>
                              <a:schemeClr val="bg2">
                                <a:lumMod val="75000"/>
                              </a:schemeClr>
                            </a:solidFill>
                            <a:latin typeface="Cambria Math" panose="02040503050406030204" pitchFamily="18" charset="0"/>
                            <a:ea typeface="XITS Math" panose="02000503000000000000" pitchFamily="2" charset="0"/>
                            <a:cs typeface="XITS Math" panose="02000503000000000000" pitchFamily="2" charset="0"/>
                          </a:rPr>
                          <m:t>ρ</m:t>
                        </m:r>
                      </m:e>
                      <m:sub>
                        <m:r>
                          <a:rPr lang="en-US" i="0">
                            <a:solidFill>
                              <a:schemeClr val="bg2">
                                <a:lumMod val="75000"/>
                              </a:schemeClr>
                            </a:solidFill>
                            <a:latin typeface="Cambria Math" panose="02040503050406030204" pitchFamily="18" charset="0"/>
                            <a:ea typeface="XITS Math" panose="02000503000000000000" pitchFamily="2" charset="0"/>
                            <a:cs typeface="XITS Math" panose="02000503000000000000" pitchFamily="2" charset="0"/>
                          </a:rPr>
                          <m:t>ℛ</m:t>
                        </m:r>
                        <m:r>
                          <a:rPr lang="en-US" i="0">
                            <a:solidFill>
                              <a:schemeClr val="bg2">
                                <a:lumMod val="75000"/>
                              </a:schemeClr>
                            </a:solidFill>
                            <a:latin typeface="Cambria Math" panose="02040503050406030204" pitchFamily="18" charset="0"/>
                            <a:ea typeface="XITS Math" panose="02000503000000000000" pitchFamily="2" charset="0"/>
                            <a:cs typeface="XITS Math" panose="02000503000000000000" pitchFamily="2" charset="0"/>
                          </a:rPr>
                          <m:t>,</m:t>
                        </m:r>
                        <m:r>
                          <m:rPr>
                            <m:sty m:val="p"/>
                          </m:rPr>
                          <a:rPr lang="en-US" i="0">
                            <a:solidFill>
                              <a:schemeClr val="bg2">
                                <a:lumMod val="75000"/>
                              </a:schemeClr>
                            </a:solidFill>
                            <a:latin typeface="Cambria Math" panose="02040503050406030204" pitchFamily="18" charset="0"/>
                            <a:ea typeface="XITS Math" panose="02000503000000000000" pitchFamily="2" charset="0"/>
                            <a:cs typeface="XITS Math" panose="02000503000000000000" pitchFamily="2" charset="0"/>
                          </a:rPr>
                          <m:t>P</m:t>
                        </m:r>
                      </m:sub>
                    </m:sSub>
                  </m:oMath>
                </a14:m>
                <a:r>
                  <a:rPr lang="en-US" dirty="0">
                    <a:solidFill>
                      <a:schemeClr val="bg2">
                        <a:lumMod val="75000"/>
                      </a:schemeClr>
                    </a:solidFill>
                    <a:latin typeface="XITS Math" panose="02000503000000000000" pitchFamily="2" charset="0"/>
                    <a:ea typeface="XITS Math" panose="02000503000000000000" pitchFamily="2" charset="0"/>
                    <a:cs typeface="XITS Math" panose="02000503000000000000" pitchFamily="2" charset="0"/>
                  </a:rPr>
                  <a:t> </a:t>
                </a:r>
                <a:r>
                  <a:rPr lang="en-US" dirty="0">
                    <a:solidFill>
                      <a:schemeClr val="bg2">
                        <a:lumMod val="75000"/>
                      </a:schemeClr>
                    </a:solidFill>
                    <a:latin typeface="Garamond" panose="02020404030301010803" pitchFamily="18" charset="0"/>
                  </a:rPr>
                  <a:t>is positive at high D</a:t>
                </a:r>
                <a:br>
                  <a:rPr lang="en-US" dirty="0">
                    <a:solidFill>
                      <a:schemeClr val="accent2">
                        <a:lumMod val="75000"/>
                      </a:schemeClr>
                    </a:solidFill>
                    <a:latin typeface="Garamond" panose="02020404030301010803" pitchFamily="18" charset="0"/>
                  </a:rPr>
                </a:br>
                <a:r>
                  <a:rPr lang="en-US" dirty="0">
                    <a:solidFill>
                      <a:schemeClr val="accent2">
                        <a:lumMod val="75000"/>
                      </a:schemeClr>
                    </a:solidFill>
                    <a:latin typeface="Garamond" panose="02020404030301010803" pitchFamily="18" charset="0"/>
                  </a:rPr>
                  <a:t>⇨ Frequent classes have relatively poor precision</a:t>
                </a:r>
              </a:p>
              <a:p>
                <a:pPr marL="457200" indent="-457200">
                  <a:buFont typeface="+mj-lt"/>
                  <a:buAutoNum type="arabicPeriod"/>
                </a:pPr>
                <a:r>
                  <a:rPr lang="en-US" dirty="0">
                    <a:latin typeface="Garamond" panose="02020404030301010803" pitchFamily="18" charset="0"/>
                  </a:rPr>
                  <a:t>Rank vs </a:t>
                </a:r>
                <a:r>
                  <a:rPr lang="en-US" dirty="0">
                    <a:highlight>
                      <a:srgbClr val="FFFF00"/>
                    </a:highlight>
                    <a:latin typeface="Garamond" panose="02020404030301010803" pitchFamily="18" charset="0"/>
                  </a:rPr>
                  <a:t>Recall </a:t>
                </a:r>
                <a:r>
                  <a:rPr lang="en-US" dirty="0">
                    <a:latin typeface="Garamond" panose="02020404030301010803" pitchFamily="18" charset="0"/>
                  </a:rPr>
                  <a:t>(</a:t>
                </a:r>
                <a14:m>
                  <m:oMath xmlns:m="http://schemas.openxmlformats.org/officeDocument/2006/math">
                    <m:sSub>
                      <m:sSubPr>
                        <m:ctrlPr>
                          <a:rPr lang="en-US" i="1">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b="0" i="0">
                            <a:latin typeface="Cambria Math" panose="02040503050406030204" pitchFamily="18" charset="0"/>
                            <a:ea typeface="XITS Math" panose="02000503000000000000" pitchFamily="2" charset="0"/>
                            <a:cs typeface="XITS Math" panose="02000503000000000000" pitchFamily="2" charset="0"/>
                          </a:rPr>
                          <m:t>ρ</m:t>
                        </m:r>
                      </m:e>
                      <m:sub>
                        <m:r>
                          <a:rPr lang="en-US" b="0" i="0">
                            <a:latin typeface="Cambria Math" panose="02040503050406030204" pitchFamily="18" charset="0"/>
                            <a:ea typeface="XITS Math" panose="02000503000000000000" pitchFamily="2" charset="0"/>
                            <a:cs typeface="XITS Math" panose="02000503000000000000" pitchFamily="2" charset="0"/>
                          </a:rPr>
                          <m:t>ℛ</m:t>
                        </m:r>
                        <m:r>
                          <a:rPr lang="en-US" b="0" i="0">
                            <a:latin typeface="Cambria Math" panose="02040503050406030204" pitchFamily="18" charset="0"/>
                            <a:ea typeface="XITS Math" panose="02000503000000000000" pitchFamily="2" charset="0"/>
                            <a:cs typeface="XITS Math" panose="02000503000000000000" pitchFamily="2" charset="0"/>
                          </a:rPr>
                          <m:t>,</m:t>
                        </m:r>
                        <m:r>
                          <m:rPr>
                            <m:sty m:val="p"/>
                          </m:rPr>
                          <a:rPr lang="en-US" b="0" i="0" smtClean="0">
                            <a:latin typeface="Cambria Math" panose="02040503050406030204" pitchFamily="18" charset="0"/>
                            <a:ea typeface="XITS Math" panose="02000503000000000000" pitchFamily="2" charset="0"/>
                            <a:cs typeface="XITS Math" panose="02000503000000000000" pitchFamily="2" charset="0"/>
                          </a:rPr>
                          <m:t>R</m:t>
                        </m:r>
                      </m:sub>
                    </m:sSub>
                  </m:oMath>
                </a14:m>
                <a:r>
                  <a:rPr lang="en-US" dirty="0">
                    <a:latin typeface="Garamond" panose="02020404030301010803" pitchFamily="18" charset="0"/>
                  </a:rPr>
                  <a:t>)</a:t>
                </a:r>
              </a:p>
              <a:p>
                <a:pPr marL="457187" lvl="1" indent="0">
                  <a:buNone/>
                </a:pPr>
                <a14:m>
                  <m:oMath xmlns:m="http://schemas.openxmlformats.org/officeDocument/2006/math">
                    <m:sSub>
                      <m:sSubPr>
                        <m:ctrlPr>
                          <a:rPr lang="en-US" i="1" smtClean="0">
                            <a:solidFill>
                              <a:schemeClr val="bg2">
                                <a:lumMod val="75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b="0" i="0">
                            <a:solidFill>
                              <a:schemeClr val="bg2">
                                <a:lumMod val="75000"/>
                              </a:schemeClr>
                            </a:solidFill>
                            <a:latin typeface="Cambria Math" panose="02040503050406030204" pitchFamily="18" charset="0"/>
                            <a:ea typeface="XITS Math" panose="02000503000000000000" pitchFamily="2" charset="0"/>
                            <a:cs typeface="XITS Math" panose="02000503000000000000" pitchFamily="2" charset="0"/>
                          </a:rPr>
                          <m:t>ρ</m:t>
                        </m:r>
                      </m:e>
                      <m:sub>
                        <m:r>
                          <a:rPr lang="en-US" b="0" i="0">
                            <a:solidFill>
                              <a:schemeClr val="bg2">
                                <a:lumMod val="75000"/>
                              </a:schemeClr>
                            </a:solidFill>
                            <a:latin typeface="Cambria Math" panose="02040503050406030204" pitchFamily="18" charset="0"/>
                            <a:ea typeface="XITS Math" panose="02000503000000000000" pitchFamily="2" charset="0"/>
                            <a:cs typeface="XITS Math" panose="02000503000000000000" pitchFamily="2" charset="0"/>
                          </a:rPr>
                          <m:t>ℛ</m:t>
                        </m:r>
                        <m:r>
                          <a:rPr lang="en-US" b="0" i="0">
                            <a:solidFill>
                              <a:schemeClr val="bg2">
                                <a:lumMod val="75000"/>
                              </a:schemeClr>
                            </a:solidFill>
                            <a:latin typeface="Cambria Math" panose="02040503050406030204" pitchFamily="18" charset="0"/>
                            <a:ea typeface="XITS Math" panose="02000503000000000000" pitchFamily="2" charset="0"/>
                            <a:cs typeface="XITS Math" panose="02000503000000000000" pitchFamily="2" charset="0"/>
                          </a:rPr>
                          <m:t>,</m:t>
                        </m:r>
                        <m:r>
                          <m:rPr>
                            <m:sty m:val="p"/>
                          </m:rPr>
                          <a:rPr lang="en-US" b="0" i="0" smtClean="0">
                            <a:solidFill>
                              <a:schemeClr val="bg2">
                                <a:lumMod val="75000"/>
                              </a:schemeClr>
                            </a:solidFill>
                            <a:latin typeface="Cambria Math" panose="02040503050406030204" pitchFamily="18" charset="0"/>
                            <a:ea typeface="XITS Math" panose="02000503000000000000" pitchFamily="2" charset="0"/>
                            <a:cs typeface="XITS Math" panose="02000503000000000000" pitchFamily="2" charset="0"/>
                          </a:rPr>
                          <m:t>R</m:t>
                        </m:r>
                      </m:sub>
                    </m:sSub>
                  </m:oMath>
                </a14:m>
                <a:r>
                  <a:rPr lang="en-US" dirty="0">
                    <a:solidFill>
                      <a:schemeClr val="bg2">
                        <a:lumMod val="75000"/>
                      </a:schemeClr>
                    </a:solidFill>
                    <a:latin typeface="XITS Math" panose="02000503000000000000" pitchFamily="2" charset="0"/>
                    <a:ea typeface="XITS Math" panose="02000503000000000000" pitchFamily="2" charset="0"/>
                    <a:cs typeface="XITS Math" panose="02000503000000000000" pitchFamily="2" charset="0"/>
                  </a:rPr>
                  <a:t> </a:t>
                </a:r>
                <a:r>
                  <a:rPr lang="en-US" dirty="0">
                    <a:solidFill>
                      <a:schemeClr val="bg2">
                        <a:lumMod val="75000"/>
                      </a:schemeClr>
                    </a:solidFill>
                    <a:latin typeface="Garamond" panose="02020404030301010803" pitchFamily="18" charset="0"/>
                  </a:rPr>
                  <a:t>is negative</a:t>
                </a:r>
                <a:br>
                  <a:rPr lang="en-US" dirty="0">
                    <a:latin typeface="Garamond" panose="02020404030301010803" pitchFamily="18" charset="0"/>
                  </a:rPr>
                </a:br>
                <a:r>
                  <a:rPr lang="en-US" dirty="0">
                    <a:solidFill>
                      <a:schemeClr val="accent2">
                        <a:lumMod val="75000"/>
                      </a:schemeClr>
                    </a:solidFill>
                    <a:latin typeface="Garamond" panose="02020404030301010803" pitchFamily="18" charset="0"/>
                  </a:rPr>
                  <a:t>⇨ Rare classes have poor recall</a:t>
                </a:r>
              </a:p>
              <a:p>
                <a:r>
                  <a:rPr lang="en-US" dirty="0"/>
                  <a:t>Takeaway: Recall of rare classes is still problematic</a:t>
                </a:r>
                <a:endParaRPr lang="en-US" dirty="0">
                  <a:latin typeface="Garamond" panose="02020404030301010803" pitchFamily="18" charset="0"/>
                </a:endParaRPr>
              </a:p>
            </p:txBody>
          </p:sp>
        </mc:Choice>
        <mc:Fallback>
          <p:sp>
            <p:nvSpPr>
              <p:cNvPr id="3" name="Content Placeholder 2">
                <a:extLst>
                  <a:ext uri="{FF2B5EF4-FFF2-40B4-BE49-F238E27FC236}">
                    <a16:creationId xmlns:a16="http://schemas.microsoft.com/office/drawing/2014/main" id="{DD81D722-4183-814F-9BD1-D70D335D8B6D}"/>
                  </a:ext>
                </a:extLst>
              </p:cNvPr>
              <p:cNvSpPr>
                <a:spLocks noGrp="1" noRot="1" noChangeAspect="1" noMove="1" noResize="1" noEditPoints="1" noAdjustHandles="1" noChangeArrowheads="1" noChangeShapeType="1" noTextEdit="1"/>
              </p:cNvSpPr>
              <p:nvPr>
                <p:ph idx="13"/>
              </p:nvPr>
            </p:nvSpPr>
            <p:spPr>
              <a:xfrm>
                <a:off x="165985" y="759263"/>
                <a:ext cx="3933906" cy="4644004"/>
              </a:xfrm>
              <a:blipFill>
                <a:blip r:embed="rId3"/>
                <a:stretch>
                  <a:fillRect l="-1603" t="-1639" r="-96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2EC0238-BB12-C047-B056-E874C736BC5C}"/>
              </a:ext>
            </a:extLst>
          </p:cNvPr>
          <p:cNvSpPr>
            <a:spLocks noGrp="1"/>
          </p:cNvSpPr>
          <p:nvPr>
            <p:ph type="ftr" sz="quarter" idx="15"/>
          </p:nvPr>
        </p:nvSpPr>
        <p:spPr/>
        <p:txBody>
          <a:bodyPr/>
          <a:lstStyle/>
          <a:p>
            <a:r>
              <a:rPr lang="en-US" dirty="0"/>
              <a:t>TG's Dissertation Proposal</a:t>
            </a:r>
          </a:p>
        </p:txBody>
      </p:sp>
      <p:sp>
        <p:nvSpPr>
          <p:cNvPr id="5" name="Slide Number Placeholder 4">
            <a:extLst>
              <a:ext uri="{FF2B5EF4-FFF2-40B4-BE49-F238E27FC236}">
                <a16:creationId xmlns:a16="http://schemas.microsoft.com/office/drawing/2014/main" id="{A809C4A0-5C3A-C04C-8393-AFFB21EF260E}"/>
              </a:ext>
            </a:extLst>
          </p:cNvPr>
          <p:cNvSpPr>
            <a:spLocks noGrp="1"/>
          </p:cNvSpPr>
          <p:nvPr>
            <p:ph type="sldNum" sz="quarter" idx="16"/>
          </p:nvPr>
        </p:nvSpPr>
        <p:spPr/>
        <p:txBody>
          <a:bodyPr/>
          <a:lstStyle/>
          <a:p>
            <a:fld id="{94484A00-4F00-BC41-AC64-A612D22D8354}" type="slidenum">
              <a:rPr lang="en-US" smtClean="0"/>
              <a:pPr/>
              <a:t>28</a:t>
            </a:fld>
            <a:endParaRPr lang="en-US"/>
          </a:p>
        </p:txBody>
      </p:sp>
      <p:sp>
        <p:nvSpPr>
          <p:cNvPr id="6" name="Rectangle 5">
            <a:extLst>
              <a:ext uri="{FF2B5EF4-FFF2-40B4-BE49-F238E27FC236}">
                <a16:creationId xmlns:a16="http://schemas.microsoft.com/office/drawing/2014/main" id="{3E0277B8-D21A-714E-8776-71246B20C260}"/>
              </a:ext>
            </a:extLst>
          </p:cNvPr>
          <p:cNvSpPr/>
          <p:nvPr/>
        </p:nvSpPr>
        <p:spPr>
          <a:xfrm>
            <a:off x="3968151" y="747513"/>
            <a:ext cx="5084408" cy="4544169"/>
          </a:xfrm>
          <a:prstGeom prst="rect">
            <a:avLst/>
          </a:prstGeom>
          <a:solidFill>
            <a:schemeClr val="bg1"/>
          </a:solidFill>
          <a:ln>
            <a:solidFill>
              <a:schemeClr val="bg1">
                <a:lumMod val="8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hart 7">
            <a:extLst>
              <a:ext uri="{FF2B5EF4-FFF2-40B4-BE49-F238E27FC236}">
                <a16:creationId xmlns:a16="http://schemas.microsoft.com/office/drawing/2014/main" id="{D79471A4-306E-BD46-826E-A16FFD7F7E63}"/>
              </a:ext>
            </a:extLst>
          </p:cNvPr>
          <p:cNvGraphicFramePr>
            <a:graphicFrameLocks/>
          </p:cNvGraphicFramePr>
          <p:nvPr>
            <p:extLst>
              <p:ext uri="{D42A27DB-BD31-4B8C-83A1-F6EECF244321}">
                <p14:modId xmlns:p14="http://schemas.microsoft.com/office/powerpoint/2010/main" val="285186297"/>
              </p:ext>
            </p:extLst>
          </p:nvPr>
        </p:nvGraphicFramePr>
        <p:xfrm>
          <a:off x="4099891" y="865620"/>
          <a:ext cx="4848355" cy="4302727"/>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808668027"/>
      </p:ext>
    </p:extLst>
  </p:cSld>
  <p:clrMapOvr>
    <a:masterClrMapping/>
  </p:clrMapOvr>
  <mc:AlternateContent xmlns:mc="http://schemas.openxmlformats.org/markup-compatibility/2006">
    <mc:Choice xmlns:p14="http://schemas.microsoft.com/office/powerpoint/2010/main" Requires="p14">
      <p:transition spd="slow" p14:dur="2000" advTm="142123"/>
    </mc:Choice>
    <mc:Fallback>
      <p:transition spd="slow" advTm="142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graphicEl>
                                              <a:chart seriesIdx="0"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graphicEl>
                                              <a:chart seriesIdx="1" categoryIdx="-4" bldStep="series"/>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graphicEl>
                                              <a:chart seriesIdx="2" categoryIdx="-4" bldStep="series"/>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graphicEl>
                                              <a:chart seriesIdx="3"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graphicEl>
                                              <a:chart seriesIdx="4" categoryIdx="-4" bldStep="series"/>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graphicEl>
                                              <a:chart seriesIdx="5" categoryIdx="-4" bldStep="series"/>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graphicEl>
                                              <a:chart seriesIdx="6" categoryIdx="-4" bldStep="series"/>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graphicEl>
                                              <a:chart seriesIdx="7" categoryIdx="-4" bldStep="series"/>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Graphic spid="8" grpId="0" uiExpand="1">
        <p:bldSub>
          <a:bldChart bld="series"/>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B64D-2BB6-F54F-9FE7-9ED4E0A1B10E}"/>
              </a:ext>
            </a:extLst>
          </p:cNvPr>
          <p:cNvSpPr>
            <a:spLocks noGrp="1"/>
          </p:cNvSpPr>
          <p:nvPr>
            <p:ph type="title"/>
          </p:nvPr>
        </p:nvSpPr>
        <p:spPr/>
        <p:txBody>
          <a:bodyPr/>
          <a:lstStyle/>
          <a:p>
            <a:r>
              <a:rPr lang="en-US" dirty="0">
                <a:latin typeface="Garamond" panose="02020404030301010803" pitchFamily="18" charset="0"/>
              </a:rPr>
              <a:t>Part-I Conclusion</a:t>
            </a:r>
          </a:p>
        </p:txBody>
      </p:sp>
      <p:sp>
        <p:nvSpPr>
          <p:cNvPr id="6" name="Text Placeholder 5">
            <a:extLst>
              <a:ext uri="{FF2B5EF4-FFF2-40B4-BE49-F238E27FC236}">
                <a16:creationId xmlns:a16="http://schemas.microsoft.com/office/drawing/2014/main" id="{EC243A2C-3F73-9345-847F-16B74C18945D}"/>
              </a:ext>
            </a:extLst>
          </p:cNvPr>
          <p:cNvSpPr>
            <a:spLocks noGrp="1"/>
          </p:cNvSpPr>
          <p:nvPr>
            <p:ph type="body" idx="1"/>
          </p:nvPr>
        </p:nvSpPr>
        <p:spPr/>
        <p:txBody>
          <a:bodyPr>
            <a:normAutofit lnSpcReduction="10000"/>
          </a:bodyPr>
          <a:lstStyle/>
          <a:p>
            <a:r>
              <a:rPr lang="en-US" dirty="0"/>
              <a:t>Related Work</a:t>
            </a:r>
          </a:p>
        </p:txBody>
      </p:sp>
      <p:sp>
        <p:nvSpPr>
          <p:cNvPr id="3" name="Content Placeholder 2">
            <a:extLst>
              <a:ext uri="{FF2B5EF4-FFF2-40B4-BE49-F238E27FC236}">
                <a16:creationId xmlns:a16="http://schemas.microsoft.com/office/drawing/2014/main" id="{CA9BCC1D-2B34-214A-8581-E9BF7507070B}"/>
              </a:ext>
            </a:extLst>
          </p:cNvPr>
          <p:cNvSpPr>
            <a:spLocks noGrp="1"/>
          </p:cNvSpPr>
          <p:nvPr>
            <p:ph sz="half" idx="2"/>
          </p:nvPr>
        </p:nvSpPr>
        <p:spPr>
          <a:xfrm>
            <a:off x="336488" y="1230589"/>
            <a:ext cx="4098351" cy="3862621"/>
          </a:xfrm>
        </p:spPr>
        <p:txBody>
          <a:bodyPr>
            <a:normAutofit fontScale="92500"/>
          </a:bodyPr>
          <a:lstStyle/>
          <a:p>
            <a:r>
              <a:rPr lang="en-US" dirty="0">
                <a:solidFill>
                  <a:schemeClr val="bg2">
                    <a:lumMod val="25000"/>
                  </a:schemeClr>
                </a:solidFill>
                <a:latin typeface="Garamond" panose="02020404030301010803" pitchFamily="18" charset="0"/>
              </a:rPr>
              <a:t>Others have focused on ways to search vocabulary size</a:t>
            </a:r>
          </a:p>
          <a:p>
            <a:pPr lvl="1"/>
            <a:r>
              <a:rPr lang="en-US" dirty="0">
                <a:solidFill>
                  <a:schemeClr val="bg2">
                    <a:lumMod val="25000"/>
                  </a:schemeClr>
                </a:solidFill>
                <a:latin typeface="Garamond" panose="02020404030301010803" pitchFamily="18" charset="0"/>
              </a:rPr>
              <a:t>we have given explanation for </a:t>
            </a:r>
            <a:r>
              <a:rPr lang="en-US" i="1" dirty="0">
                <a:solidFill>
                  <a:schemeClr val="bg2">
                    <a:lumMod val="25000"/>
                  </a:schemeClr>
                </a:solidFill>
                <a:latin typeface="Garamond" panose="02020404030301010803" pitchFamily="18" charset="0"/>
              </a:rPr>
              <a:t>why </a:t>
            </a:r>
            <a:r>
              <a:rPr lang="en-US" dirty="0">
                <a:solidFill>
                  <a:schemeClr val="bg2">
                    <a:lumMod val="25000"/>
                  </a:schemeClr>
                </a:solidFill>
              </a:rPr>
              <a:t>some sizes are better than others, in addition to a heuristic</a:t>
            </a:r>
          </a:p>
          <a:p>
            <a:r>
              <a:rPr lang="en-US" dirty="0">
                <a:solidFill>
                  <a:schemeClr val="bg2">
                    <a:lumMod val="25000"/>
                  </a:schemeClr>
                </a:solidFill>
                <a:latin typeface="Garamond" panose="02020404030301010803" pitchFamily="18" charset="0"/>
              </a:rPr>
              <a:t>No other work showing frequency-based biases in NMT</a:t>
            </a:r>
          </a:p>
          <a:p>
            <a:endParaRPr lang="en-US" dirty="0">
              <a:solidFill>
                <a:schemeClr val="bg2">
                  <a:lumMod val="25000"/>
                </a:schemeClr>
              </a:solidFill>
              <a:latin typeface="Garamond" panose="02020404030301010803" pitchFamily="18" charset="0"/>
            </a:endParaRPr>
          </a:p>
        </p:txBody>
      </p:sp>
      <p:sp>
        <p:nvSpPr>
          <p:cNvPr id="7" name="Text Placeholder 6">
            <a:extLst>
              <a:ext uri="{FF2B5EF4-FFF2-40B4-BE49-F238E27FC236}">
                <a16:creationId xmlns:a16="http://schemas.microsoft.com/office/drawing/2014/main" id="{045E5BD7-53F1-8546-ADF8-178F23D23BAE}"/>
              </a:ext>
            </a:extLst>
          </p:cNvPr>
          <p:cNvSpPr>
            <a:spLocks noGrp="1"/>
          </p:cNvSpPr>
          <p:nvPr>
            <p:ph type="body" sz="quarter" idx="3"/>
          </p:nvPr>
        </p:nvSpPr>
        <p:spPr/>
        <p:txBody>
          <a:bodyPr>
            <a:normAutofit lnSpcReduction="10000"/>
          </a:bodyPr>
          <a:lstStyle/>
          <a:p>
            <a:r>
              <a:rPr lang="en-US" dirty="0"/>
              <a:t>Summary</a:t>
            </a:r>
          </a:p>
        </p:txBody>
      </p:sp>
      <p:sp>
        <p:nvSpPr>
          <p:cNvPr id="8" name="Content Placeholder 7">
            <a:extLst>
              <a:ext uri="{FF2B5EF4-FFF2-40B4-BE49-F238E27FC236}">
                <a16:creationId xmlns:a16="http://schemas.microsoft.com/office/drawing/2014/main" id="{E851B039-59B7-454B-A20B-2A7AF601B900}"/>
              </a:ext>
            </a:extLst>
          </p:cNvPr>
          <p:cNvSpPr>
            <a:spLocks noGrp="1"/>
          </p:cNvSpPr>
          <p:nvPr>
            <p:ph sz="quarter" idx="4"/>
          </p:nvPr>
        </p:nvSpPr>
        <p:spPr>
          <a:xfrm>
            <a:off x="4434842" y="1100848"/>
            <a:ext cx="4522345" cy="4080751"/>
          </a:xfrm>
        </p:spPr>
        <p:txBody>
          <a:bodyPr>
            <a:normAutofit fontScale="92500"/>
          </a:bodyPr>
          <a:lstStyle/>
          <a:p>
            <a:r>
              <a:rPr lang="en-US" dirty="0">
                <a:solidFill>
                  <a:schemeClr val="bg2">
                    <a:lumMod val="25000"/>
                  </a:schemeClr>
                </a:solidFill>
              </a:rPr>
              <a:t>Imbalance is unavoidable in natural language generation datasets</a:t>
            </a:r>
          </a:p>
          <a:p>
            <a:r>
              <a:rPr lang="en-US" dirty="0">
                <a:solidFill>
                  <a:schemeClr val="bg2">
                    <a:lumMod val="25000"/>
                  </a:schemeClr>
                </a:solidFill>
              </a:rPr>
              <a:t>We can split [or merge sub-]words, which is effective to handle imbalance</a:t>
            </a:r>
          </a:p>
          <a:p>
            <a:pPr lvl="1"/>
            <a:r>
              <a:rPr lang="en-US" dirty="0">
                <a:solidFill>
                  <a:schemeClr val="bg2">
                    <a:lumMod val="25000"/>
                  </a:schemeClr>
                </a:solidFill>
              </a:rPr>
              <a:t>One of the reasons why byte-pair-encoding/sub-words is very effective in NMT</a:t>
            </a:r>
          </a:p>
          <a:p>
            <a:r>
              <a:rPr lang="en-US" dirty="0">
                <a:solidFill>
                  <a:schemeClr val="bg2">
                    <a:lumMod val="25000"/>
                  </a:schemeClr>
                </a:solidFill>
              </a:rPr>
              <a:t>NMT models have frequency-based biases</a:t>
            </a:r>
          </a:p>
          <a:p>
            <a:pPr lvl="1"/>
            <a:r>
              <a:rPr lang="en-US" dirty="0">
                <a:solidFill>
                  <a:schemeClr val="bg2">
                    <a:lumMod val="25000"/>
                  </a:schemeClr>
                </a:solidFill>
              </a:rPr>
              <a:t>Rare types have lower recall than frequent types</a:t>
            </a:r>
          </a:p>
        </p:txBody>
      </p:sp>
      <p:sp>
        <p:nvSpPr>
          <p:cNvPr id="4" name="Footer Placeholder 3">
            <a:extLst>
              <a:ext uri="{FF2B5EF4-FFF2-40B4-BE49-F238E27FC236}">
                <a16:creationId xmlns:a16="http://schemas.microsoft.com/office/drawing/2014/main" id="{C54BDB9B-DAAA-6149-BC91-03CA7AABED0D}"/>
              </a:ext>
            </a:extLst>
          </p:cNvPr>
          <p:cNvSpPr>
            <a:spLocks noGrp="1"/>
          </p:cNvSpPr>
          <p:nvPr>
            <p:ph type="ftr" sz="quarter" idx="11"/>
          </p:nvPr>
        </p:nvSpPr>
        <p:spPr/>
        <p:txBody>
          <a:bodyPr/>
          <a:lstStyle/>
          <a:p>
            <a:r>
              <a:rPr lang="en-US" dirty="0"/>
              <a:t>TG's Dissertation Proposal</a:t>
            </a:r>
          </a:p>
        </p:txBody>
      </p:sp>
      <p:sp>
        <p:nvSpPr>
          <p:cNvPr id="5" name="Slide Number Placeholder 4">
            <a:extLst>
              <a:ext uri="{FF2B5EF4-FFF2-40B4-BE49-F238E27FC236}">
                <a16:creationId xmlns:a16="http://schemas.microsoft.com/office/drawing/2014/main" id="{C9647FEE-FFD1-0E44-9CEE-C249FD9D1AC9}"/>
              </a:ext>
            </a:extLst>
          </p:cNvPr>
          <p:cNvSpPr>
            <a:spLocks noGrp="1"/>
          </p:cNvSpPr>
          <p:nvPr>
            <p:ph type="sldNum" sz="quarter" idx="12"/>
          </p:nvPr>
        </p:nvSpPr>
        <p:spPr/>
        <p:txBody>
          <a:bodyPr/>
          <a:lstStyle/>
          <a:p>
            <a:fld id="{94484A00-4F00-BC41-AC64-A612D22D8354}" type="slidenum">
              <a:rPr lang="en-US" smtClean="0"/>
              <a:pPr/>
              <a:t>29</a:t>
            </a:fld>
            <a:endParaRPr lang="en-US"/>
          </a:p>
        </p:txBody>
      </p:sp>
    </p:spTree>
    <p:extLst>
      <p:ext uri="{BB962C8B-B14F-4D97-AF65-F5344CB8AC3E}">
        <p14:creationId xmlns:p14="http://schemas.microsoft.com/office/powerpoint/2010/main" val="3131892196"/>
      </p:ext>
    </p:extLst>
  </p:cSld>
  <p:clrMapOvr>
    <a:masterClrMapping/>
  </p:clrMapOvr>
  <mc:AlternateContent xmlns:mc="http://schemas.openxmlformats.org/markup-compatibility/2006" xmlns:p14="http://schemas.microsoft.com/office/powerpoint/2010/main">
    <mc:Choice Requires="p14">
      <p:transition spd="slow" p14:dur="2000" advTm="40369"/>
    </mc:Choice>
    <mc:Fallback xmlns="">
      <p:transition spd="slow" advTm="4036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raphical user interface, text, application&#10;&#10;Description automatically generated">
            <a:extLst>
              <a:ext uri="{FF2B5EF4-FFF2-40B4-BE49-F238E27FC236}">
                <a16:creationId xmlns:a16="http://schemas.microsoft.com/office/drawing/2014/main" id="{655AD244-B650-5F4A-9AE9-FC2A22A8243C}"/>
              </a:ext>
            </a:extLst>
          </p:cNvPr>
          <p:cNvPicPr>
            <a:picLocks noGrp="1" noChangeAspect="1"/>
          </p:cNvPicPr>
          <p:nvPr>
            <p:ph idx="13"/>
          </p:nvPr>
        </p:nvPicPr>
        <p:blipFill rotWithShape="1">
          <a:blip r:embed="rId3"/>
          <a:srcRect b="43288"/>
          <a:stretch/>
        </p:blipFill>
        <p:spPr>
          <a:xfrm>
            <a:off x="577513" y="866382"/>
            <a:ext cx="3820572" cy="2411074"/>
          </a:xfrm>
          <a:prstGeom prst="rect">
            <a:avLst/>
          </a:prstGeom>
          <a:ln>
            <a:noFill/>
          </a:ln>
          <a:effectLst>
            <a:outerShdw blurRad="190500" algn="tl" rotWithShape="0">
              <a:srgbClr val="000000">
                <a:alpha val="70000"/>
              </a:srgbClr>
            </a:outerShdw>
          </a:effectLst>
        </p:spPr>
      </p:pic>
      <p:sp>
        <p:nvSpPr>
          <p:cNvPr id="4" name="Footer Placeholder 3">
            <a:extLst>
              <a:ext uri="{FF2B5EF4-FFF2-40B4-BE49-F238E27FC236}">
                <a16:creationId xmlns:a16="http://schemas.microsoft.com/office/drawing/2014/main" id="{0EF34973-62E9-A540-8619-915684E2F522}"/>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EED5A532-2B13-DF45-8398-4FA737E252C0}"/>
              </a:ext>
            </a:extLst>
          </p:cNvPr>
          <p:cNvSpPr>
            <a:spLocks noGrp="1"/>
          </p:cNvSpPr>
          <p:nvPr>
            <p:ph type="sldNum" sz="quarter" idx="16"/>
          </p:nvPr>
        </p:nvSpPr>
        <p:spPr/>
        <p:txBody>
          <a:bodyPr/>
          <a:lstStyle/>
          <a:p>
            <a:fld id="{94484A00-4F00-BC41-AC64-A612D22D8354}" type="slidenum">
              <a:rPr lang="en-US" smtClean="0"/>
              <a:pPr/>
              <a:t>3</a:t>
            </a:fld>
            <a:endParaRPr lang="en-US"/>
          </a:p>
        </p:txBody>
      </p:sp>
      <p:grpSp>
        <p:nvGrpSpPr>
          <p:cNvPr id="26" name="Group 25">
            <a:extLst>
              <a:ext uri="{FF2B5EF4-FFF2-40B4-BE49-F238E27FC236}">
                <a16:creationId xmlns:a16="http://schemas.microsoft.com/office/drawing/2014/main" id="{5DA5F6B5-E5FA-2A40-8B9F-795EAA1819E3}"/>
              </a:ext>
            </a:extLst>
          </p:cNvPr>
          <p:cNvGrpSpPr/>
          <p:nvPr/>
        </p:nvGrpSpPr>
        <p:grpSpPr>
          <a:xfrm>
            <a:off x="4734899" y="1006895"/>
            <a:ext cx="3925933" cy="1293586"/>
            <a:chOff x="4899454" y="755943"/>
            <a:chExt cx="3872457" cy="1265725"/>
          </a:xfrm>
        </p:grpSpPr>
        <p:pic>
          <p:nvPicPr>
            <p:cNvPr id="15" name="Picture 14" descr="Graphical user interface, text, application&#10;&#10;Description automatically generated">
              <a:extLst>
                <a:ext uri="{FF2B5EF4-FFF2-40B4-BE49-F238E27FC236}">
                  <a16:creationId xmlns:a16="http://schemas.microsoft.com/office/drawing/2014/main" id="{3878C902-4BF5-EB4A-B76C-F76E80BEA091}"/>
                </a:ext>
              </a:extLst>
            </p:cNvPr>
            <p:cNvPicPr>
              <a:picLocks noChangeAspect="1"/>
            </p:cNvPicPr>
            <p:nvPr/>
          </p:nvPicPr>
          <p:blipFill>
            <a:blip r:embed="rId4"/>
            <a:stretch>
              <a:fillRect/>
            </a:stretch>
          </p:blipFill>
          <p:spPr>
            <a:xfrm>
              <a:off x="5284239" y="755943"/>
              <a:ext cx="3487672" cy="1265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2AD93919-0CB0-E845-958A-CF1104DE4AC8}"/>
                </a:ext>
              </a:extLst>
            </p:cNvPr>
            <p:cNvSpPr txBox="1"/>
            <p:nvPr/>
          </p:nvSpPr>
          <p:spPr>
            <a:xfrm>
              <a:off x="4899454" y="755943"/>
              <a:ext cx="323153" cy="325505"/>
            </a:xfrm>
            <a:prstGeom prst="rect">
              <a:avLst/>
            </a:prstGeom>
            <a:noFill/>
          </p:spPr>
          <p:txBody>
            <a:bodyPr wrap="none" rtlCol="0">
              <a:spAutoFit/>
            </a:bodyPr>
            <a:lstStyle/>
            <a:p>
              <a:r>
                <a:rPr lang="en-US" dirty="0">
                  <a:latin typeface="Garamond" panose="02020404030301010803" pitchFamily="18" charset="0"/>
                </a:rPr>
                <a:t>1.</a:t>
              </a:r>
            </a:p>
          </p:txBody>
        </p:sp>
      </p:grpSp>
      <p:grpSp>
        <p:nvGrpSpPr>
          <p:cNvPr id="27" name="Group 26">
            <a:extLst>
              <a:ext uri="{FF2B5EF4-FFF2-40B4-BE49-F238E27FC236}">
                <a16:creationId xmlns:a16="http://schemas.microsoft.com/office/drawing/2014/main" id="{70271D5F-E2EF-A642-9EE0-3B96E27FB495}"/>
              </a:ext>
            </a:extLst>
          </p:cNvPr>
          <p:cNvGrpSpPr/>
          <p:nvPr/>
        </p:nvGrpSpPr>
        <p:grpSpPr>
          <a:xfrm>
            <a:off x="4754666" y="2754959"/>
            <a:ext cx="4037205" cy="2215520"/>
            <a:chOff x="4899454" y="2130612"/>
            <a:chExt cx="4007802" cy="2206603"/>
          </a:xfrm>
        </p:grpSpPr>
        <p:pic>
          <p:nvPicPr>
            <p:cNvPr id="17" name="Picture 16" descr="Graphical user interface, text, application&#10;&#10;Description automatically generated">
              <a:extLst>
                <a:ext uri="{FF2B5EF4-FFF2-40B4-BE49-F238E27FC236}">
                  <a16:creationId xmlns:a16="http://schemas.microsoft.com/office/drawing/2014/main" id="{8090B4BE-BFC2-C243-9104-C91AE05E8195}"/>
                </a:ext>
              </a:extLst>
            </p:cNvPr>
            <p:cNvPicPr>
              <a:picLocks noChangeAspect="1"/>
            </p:cNvPicPr>
            <p:nvPr/>
          </p:nvPicPr>
          <p:blipFill rotWithShape="1">
            <a:blip r:embed="rId5"/>
            <a:srcRect b="31659"/>
            <a:stretch/>
          </p:blipFill>
          <p:spPr>
            <a:xfrm>
              <a:off x="5284239" y="2130612"/>
              <a:ext cx="3623017" cy="22066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305FC545-BE00-BD4D-B4B5-643D02351B9D}"/>
                </a:ext>
              </a:extLst>
            </p:cNvPr>
            <p:cNvSpPr txBox="1"/>
            <p:nvPr/>
          </p:nvSpPr>
          <p:spPr>
            <a:xfrm>
              <a:off x="4899454" y="2177561"/>
              <a:ext cx="325124" cy="345484"/>
            </a:xfrm>
            <a:prstGeom prst="rect">
              <a:avLst/>
            </a:prstGeom>
            <a:noFill/>
          </p:spPr>
          <p:txBody>
            <a:bodyPr wrap="none" rtlCol="0">
              <a:spAutoFit/>
            </a:bodyPr>
            <a:lstStyle/>
            <a:p>
              <a:r>
                <a:rPr lang="en-US" dirty="0">
                  <a:latin typeface="Garamond" panose="02020404030301010803" pitchFamily="18" charset="0"/>
                </a:rPr>
                <a:t>2.</a:t>
              </a:r>
            </a:p>
          </p:txBody>
        </p:sp>
      </p:grpSp>
      <p:cxnSp>
        <p:nvCxnSpPr>
          <p:cNvPr id="22" name="Straight Connector 21">
            <a:extLst>
              <a:ext uri="{FF2B5EF4-FFF2-40B4-BE49-F238E27FC236}">
                <a16:creationId xmlns:a16="http://schemas.microsoft.com/office/drawing/2014/main" id="{14A852AD-8E76-0648-A31D-9BBB321DE047}"/>
              </a:ext>
            </a:extLst>
          </p:cNvPr>
          <p:cNvCxnSpPr>
            <a:cxnSpLocks/>
            <a:stCxn id="34" idx="2"/>
          </p:cNvCxnSpPr>
          <p:nvPr/>
        </p:nvCxnSpPr>
        <p:spPr>
          <a:xfrm>
            <a:off x="4631437" y="561702"/>
            <a:ext cx="0" cy="4745525"/>
          </a:xfrm>
          <a:prstGeom prst="line">
            <a:avLst/>
          </a:prstGeom>
          <a:ln>
            <a:solidFill>
              <a:srgbClr val="990000"/>
            </a:solidFill>
            <a:prstDash val="dash"/>
          </a:ln>
        </p:spPr>
        <p:style>
          <a:lnRef idx="1">
            <a:schemeClr val="accent1"/>
          </a:lnRef>
          <a:fillRef idx="0">
            <a:schemeClr val="accent1"/>
          </a:fillRef>
          <a:effectRef idx="0">
            <a:schemeClr val="accent1"/>
          </a:effectRef>
          <a:fontRef idx="minor">
            <a:schemeClr val="tx1"/>
          </a:fontRef>
        </p:style>
      </p:cxnSp>
      <p:pic>
        <p:nvPicPr>
          <p:cNvPr id="29" name="Picture 28" descr="Graphical user interface, text, application&#10;&#10;Description automatically generated">
            <a:extLst>
              <a:ext uri="{FF2B5EF4-FFF2-40B4-BE49-F238E27FC236}">
                <a16:creationId xmlns:a16="http://schemas.microsoft.com/office/drawing/2014/main" id="{A668420B-2403-F04E-BC6A-210118E02612}"/>
              </a:ext>
            </a:extLst>
          </p:cNvPr>
          <p:cNvPicPr>
            <a:picLocks noChangeAspect="1"/>
          </p:cNvPicPr>
          <p:nvPr/>
        </p:nvPicPr>
        <p:blipFill rotWithShape="1">
          <a:blip r:embed="rId6"/>
          <a:srcRect r="1859" b="8462"/>
          <a:stretch/>
        </p:blipFill>
        <p:spPr>
          <a:xfrm>
            <a:off x="577513" y="3682838"/>
            <a:ext cx="3820573" cy="1336737"/>
          </a:xfrm>
          <a:prstGeom prst="rect">
            <a:avLst/>
          </a:prstGeom>
          <a:ln>
            <a:noFill/>
          </a:ln>
          <a:effectLst>
            <a:outerShdw blurRad="190500" algn="tl" rotWithShape="0">
              <a:srgbClr val="000000">
                <a:alpha val="70000"/>
              </a:srgbClr>
            </a:outerShdw>
          </a:effectLst>
        </p:spPr>
      </p:pic>
      <p:sp>
        <p:nvSpPr>
          <p:cNvPr id="30" name="TextBox 29">
            <a:extLst>
              <a:ext uri="{FF2B5EF4-FFF2-40B4-BE49-F238E27FC236}">
                <a16:creationId xmlns:a16="http://schemas.microsoft.com/office/drawing/2014/main" id="{7D123496-C8B0-7A43-B97E-7A4113F346C5}"/>
              </a:ext>
            </a:extLst>
          </p:cNvPr>
          <p:cNvSpPr txBox="1"/>
          <p:nvPr/>
        </p:nvSpPr>
        <p:spPr>
          <a:xfrm>
            <a:off x="6644228" y="5243208"/>
            <a:ext cx="2147643" cy="276999"/>
          </a:xfrm>
          <a:prstGeom prst="rect">
            <a:avLst/>
          </a:prstGeom>
          <a:noFill/>
        </p:spPr>
        <p:txBody>
          <a:bodyPr wrap="square" rtlCol="0">
            <a:spAutoFit/>
          </a:bodyPr>
          <a:lstStyle/>
          <a:p>
            <a:r>
              <a:rPr lang="en-US" sz="1200" dirty="0">
                <a:latin typeface="The Hand" panose="03070502030502020204" pitchFamily="66" charset="0"/>
              </a:rPr>
              <a:t>Source: </a:t>
            </a:r>
            <a:r>
              <a:rPr lang="en-US" sz="1200" dirty="0">
                <a:latin typeface="The Hand" panose="03070502030502020204" pitchFamily="66" charset="0"/>
                <a:hlinkClick r:id="rId7"/>
              </a:rPr>
              <a:t>https://twitter.com/search?q=“NLP is solved”</a:t>
            </a:r>
            <a:endParaRPr lang="en-US" sz="1200" dirty="0">
              <a:latin typeface="The Hand" panose="03070502030502020204" pitchFamily="66" charset="0"/>
            </a:endParaRPr>
          </a:p>
        </p:txBody>
      </p:sp>
      <p:sp>
        <p:nvSpPr>
          <p:cNvPr id="34" name="Title 1">
            <a:extLst>
              <a:ext uri="{FF2B5EF4-FFF2-40B4-BE49-F238E27FC236}">
                <a16:creationId xmlns:a16="http://schemas.microsoft.com/office/drawing/2014/main" id="{F2B9AA9F-BAF6-B145-9CCE-AC962EF2E8B9}"/>
              </a:ext>
            </a:extLst>
          </p:cNvPr>
          <p:cNvSpPr>
            <a:spLocks noGrp="1"/>
          </p:cNvSpPr>
          <p:nvPr>
            <p:ph type="title"/>
          </p:nvPr>
        </p:nvSpPr>
        <p:spPr>
          <a:xfrm>
            <a:off x="936185" y="84623"/>
            <a:ext cx="7390503" cy="477079"/>
          </a:xfrm>
        </p:spPr>
        <p:txBody>
          <a:bodyPr>
            <a:noAutofit/>
          </a:bodyPr>
          <a:lstStyle/>
          <a:p>
            <a:r>
              <a:rPr lang="en-US" sz="2900" dirty="0">
                <a:latin typeface="Garamond" panose="02020404030301010803" pitchFamily="18" charset="0"/>
              </a:rPr>
              <a:t>Is NLP/MT Solved Now?</a:t>
            </a:r>
          </a:p>
        </p:txBody>
      </p:sp>
      <p:sp>
        <p:nvSpPr>
          <p:cNvPr id="2" name="Rectangle 1">
            <a:extLst>
              <a:ext uri="{FF2B5EF4-FFF2-40B4-BE49-F238E27FC236}">
                <a16:creationId xmlns:a16="http://schemas.microsoft.com/office/drawing/2014/main" id="{3ACB86D6-5797-8C4A-9B63-E9805DC72EFC}"/>
              </a:ext>
            </a:extLst>
          </p:cNvPr>
          <p:cNvSpPr/>
          <p:nvPr/>
        </p:nvSpPr>
        <p:spPr>
          <a:xfrm>
            <a:off x="679417" y="961780"/>
            <a:ext cx="1159657" cy="301941"/>
          </a:xfrm>
          <a:prstGeom prst="rect">
            <a:avLst/>
          </a:prstGeom>
          <a:pattFill prst="lgCheck">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827CB11-5D50-D34D-B8DC-76E23B41D5D6}"/>
              </a:ext>
            </a:extLst>
          </p:cNvPr>
          <p:cNvSpPr/>
          <p:nvPr/>
        </p:nvSpPr>
        <p:spPr>
          <a:xfrm>
            <a:off x="5205401" y="1054772"/>
            <a:ext cx="1250836" cy="323385"/>
          </a:xfrm>
          <a:prstGeom prst="rect">
            <a:avLst/>
          </a:prstGeom>
          <a:pattFill prst="lgCheck">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009B61-18A9-AF4D-85EC-CE493105FA9D}"/>
              </a:ext>
            </a:extLst>
          </p:cNvPr>
          <p:cNvSpPr/>
          <p:nvPr/>
        </p:nvSpPr>
        <p:spPr>
          <a:xfrm>
            <a:off x="5205401" y="2802098"/>
            <a:ext cx="1174851" cy="346880"/>
          </a:xfrm>
          <a:prstGeom prst="rect">
            <a:avLst/>
          </a:prstGeom>
          <a:pattFill prst="lgCheck">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07F2C4-4204-F74D-BF5A-8A43FA4117E2}"/>
              </a:ext>
            </a:extLst>
          </p:cNvPr>
          <p:cNvSpPr/>
          <p:nvPr/>
        </p:nvSpPr>
        <p:spPr>
          <a:xfrm>
            <a:off x="679417" y="3793028"/>
            <a:ext cx="1294963" cy="285059"/>
          </a:xfrm>
          <a:prstGeom prst="rect">
            <a:avLst/>
          </a:prstGeom>
          <a:pattFill prst="lgCheck">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94719C-7163-254E-B45F-0D8C34405837}"/>
              </a:ext>
            </a:extLst>
          </p:cNvPr>
          <p:cNvSpPr/>
          <p:nvPr/>
        </p:nvSpPr>
        <p:spPr>
          <a:xfrm>
            <a:off x="5205401" y="3861291"/>
            <a:ext cx="1373142" cy="148535"/>
          </a:xfrm>
          <a:prstGeom prst="rect">
            <a:avLst/>
          </a:prstGeom>
          <a:pattFill prst="lgCheck">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8C59249-DACC-F449-99C9-59717EDE3DA8}"/>
              </a:ext>
            </a:extLst>
          </p:cNvPr>
          <p:cNvSpPr/>
          <p:nvPr/>
        </p:nvSpPr>
        <p:spPr>
          <a:xfrm>
            <a:off x="771786" y="1669103"/>
            <a:ext cx="1084523" cy="148535"/>
          </a:xfrm>
          <a:prstGeom prst="rect">
            <a:avLst/>
          </a:prstGeom>
          <a:pattFill prst="lgCheck">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AB6F14AD-33EE-F842-B61C-18985CF653ED}"/>
                  </a:ext>
                </a:extLst>
              </p14:cNvPr>
              <p14:cNvContentPartPr/>
              <p14:nvPr/>
            </p14:nvContentPartPr>
            <p14:xfrm>
              <a:off x="6051196" y="1615311"/>
              <a:ext cx="2268360" cy="39960"/>
            </p14:xfrm>
          </p:contentPart>
        </mc:Choice>
        <mc:Fallback xmlns="">
          <p:pic>
            <p:nvPicPr>
              <p:cNvPr id="3" name="Ink 2">
                <a:extLst>
                  <a:ext uri="{FF2B5EF4-FFF2-40B4-BE49-F238E27FC236}">
                    <a16:creationId xmlns:a16="http://schemas.microsoft.com/office/drawing/2014/main" id="{AB6F14AD-33EE-F842-B61C-18985CF653ED}"/>
                  </a:ext>
                </a:extLst>
              </p:cNvPr>
              <p:cNvPicPr/>
              <p:nvPr/>
            </p:nvPicPr>
            <p:blipFill>
              <a:blip r:embed="rId9"/>
              <a:stretch>
                <a:fillRect/>
              </a:stretch>
            </p:blipFill>
            <p:spPr>
              <a:xfrm>
                <a:off x="6046876" y="1610991"/>
                <a:ext cx="22770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E0CC80D1-33DB-C840-932C-698C14DF76A6}"/>
                  </a:ext>
                </a:extLst>
              </p14:cNvPr>
              <p14:cNvContentPartPr/>
              <p14:nvPr/>
            </p14:nvContentPartPr>
            <p14:xfrm>
              <a:off x="5240476" y="1778031"/>
              <a:ext cx="1891440" cy="54720"/>
            </p14:xfrm>
          </p:contentPart>
        </mc:Choice>
        <mc:Fallback xmlns="">
          <p:pic>
            <p:nvPicPr>
              <p:cNvPr id="6" name="Ink 5">
                <a:extLst>
                  <a:ext uri="{FF2B5EF4-FFF2-40B4-BE49-F238E27FC236}">
                    <a16:creationId xmlns:a16="http://schemas.microsoft.com/office/drawing/2014/main" id="{E0CC80D1-33DB-C840-932C-698C14DF76A6}"/>
                  </a:ext>
                </a:extLst>
              </p:cNvPr>
              <p:cNvPicPr/>
              <p:nvPr/>
            </p:nvPicPr>
            <p:blipFill>
              <a:blip r:embed="rId11"/>
              <a:stretch>
                <a:fillRect/>
              </a:stretch>
            </p:blipFill>
            <p:spPr>
              <a:xfrm>
                <a:off x="5236156" y="1773711"/>
                <a:ext cx="19000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457EDF9-7ADB-1646-8FBC-277D57704C0B}"/>
                  </a:ext>
                </a:extLst>
              </p14:cNvPr>
              <p14:cNvContentPartPr/>
              <p14:nvPr/>
            </p14:nvContentPartPr>
            <p14:xfrm>
              <a:off x="5638996" y="3531591"/>
              <a:ext cx="2097000" cy="34200"/>
            </p14:xfrm>
          </p:contentPart>
        </mc:Choice>
        <mc:Fallback xmlns="">
          <p:pic>
            <p:nvPicPr>
              <p:cNvPr id="9" name="Ink 8">
                <a:extLst>
                  <a:ext uri="{FF2B5EF4-FFF2-40B4-BE49-F238E27FC236}">
                    <a16:creationId xmlns:a16="http://schemas.microsoft.com/office/drawing/2014/main" id="{2457EDF9-7ADB-1646-8FBC-277D57704C0B}"/>
                  </a:ext>
                </a:extLst>
              </p:cNvPr>
              <p:cNvPicPr/>
              <p:nvPr/>
            </p:nvPicPr>
            <p:blipFill>
              <a:blip r:embed="rId13"/>
              <a:stretch>
                <a:fillRect/>
              </a:stretch>
            </p:blipFill>
            <p:spPr>
              <a:xfrm>
                <a:off x="5634676" y="3527271"/>
                <a:ext cx="2105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EC68EFCF-CB72-1C40-AD5B-9614CA2F55F6}"/>
                  </a:ext>
                </a:extLst>
              </p14:cNvPr>
              <p14:cNvContentPartPr/>
              <p14:nvPr/>
            </p14:nvContentPartPr>
            <p14:xfrm>
              <a:off x="7824916" y="3556791"/>
              <a:ext cx="427680" cy="7560"/>
            </p14:xfrm>
          </p:contentPart>
        </mc:Choice>
        <mc:Fallback xmlns="">
          <p:pic>
            <p:nvPicPr>
              <p:cNvPr id="11" name="Ink 10">
                <a:extLst>
                  <a:ext uri="{FF2B5EF4-FFF2-40B4-BE49-F238E27FC236}">
                    <a16:creationId xmlns:a16="http://schemas.microsoft.com/office/drawing/2014/main" id="{EC68EFCF-CB72-1C40-AD5B-9614CA2F55F6}"/>
                  </a:ext>
                </a:extLst>
              </p:cNvPr>
              <p:cNvPicPr/>
              <p:nvPr/>
            </p:nvPicPr>
            <p:blipFill>
              <a:blip r:embed="rId15"/>
              <a:stretch>
                <a:fillRect/>
              </a:stretch>
            </p:blipFill>
            <p:spPr>
              <a:xfrm>
                <a:off x="7820596" y="3552471"/>
                <a:ext cx="436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20B95E08-E624-0847-96E7-50A004B1F417}"/>
                  </a:ext>
                </a:extLst>
              </p14:cNvPr>
              <p14:cNvContentPartPr/>
              <p14:nvPr/>
            </p14:nvContentPartPr>
            <p14:xfrm>
              <a:off x="5267116" y="3706911"/>
              <a:ext cx="2095560" cy="53280"/>
            </p14:xfrm>
          </p:contentPart>
        </mc:Choice>
        <mc:Fallback xmlns="">
          <p:pic>
            <p:nvPicPr>
              <p:cNvPr id="12" name="Ink 11">
                <a:extLst>
                  <a:ext uri="{FF2B5EF4-FFF2-40B4-BE49-F238E27FC236}">
                    <a16:creationId xmlns:a16="http://schemas.microsoft.com/office/drawing/2014/main" id="{20B95E08-E624-0847-96E7-50A004B1F417}"/>
                  </a:ext>
                </a:extLst>
              </p:cNvPr>
              <p:cNvPicPr/>
              <p:nvPr/>
            </p:nvPicPr>
            <p:blipFill>
              <a:blip r:embed="rId17"/>
              <a:stretch>
                <a:fillRect/>
              </a:stretch>
            </p:blipFill>
            <p:spPr>
              <a:xfrm>
                <a:off x="5262796" y="3702591"/>
                <a:ext cx="2104200" cy="61920"/>
              </a:xfrm>
              <a:prstGeom prst="rect">
                <a:avLst/>
              </a:prstGeom>
            </p:spPr>
          </p:pic>
        </mc:Fallback>
      </mc:AlternateContent>
    </p:spTree>
    <p:extLst>
      <p:ext uri="{BB962C8B-B14F-4D97-AF65-F5344CB8AC3E}">
        <p14:creationId xmlns:p14="http://schemas.microsoft.com/office/powerpoint/2010/main" val="2248670177"/>
      </p:ext>
    </p:extLst>
  </p:cSld>
  <p:clrMapOvr>
    <a:masterClrMapping/>
  </p:clrMapOvr>
  <mc:AlternateContent xmlns:mc="http://schemas.openxmlformats.org/markup-compatibility/2006" xmlns:p14="http://schemas.microsoft.com/office/powerpoint/2010/main">
    <mc:Choice Requires="p14">
      <p:transition spd="slow" p14:dur="2000" advTm="48464"/>
    </mc:Choice>
    <mc:Fallback xmlns="">
      <p:transition spd="slow" advTm="4846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BD6297D4-CCE0-D941-9F2B-C76F6ADA2968}"/>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2594" t="3745" r="2666" b="3093"/>
          <a:stretch/>
        </p:blipFill>
        <p:spPr bwMode="auto">
          <a:xfrm>
            <a:off x="-8750" y="-2298"/>
            <a:ext cx="9146866" cy="571499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948DF98-6450-6C41-8DF0-0DFD4D27200B}"/>
              </a:ext>
            </a:extLst>
          </p:cNvPr>
          <p:cNvSpPr>
            <a:spLocks noGrp="1"/>
          </p:cNvSpPr>
          <p:nvPr>
            <p:ph type="ftr" sz="quarter" idx="15"/>
          </p:nvPr>
        </p:nvSpPr>
        <p:spPr>
          <a:xfrm>
            <a:off x="2806638" y="5490564"/>
            <a:ext cx="3649599" cy="190500"/>
          </a:xfrm>
        </p:spPr>
        <p:txBody>
          <a:bodyPr/>
          <a:lstStyle/>
          <a:p>
            <a:r>
              <a:rPr lang="en-US" dirty="0"/>
              <a:t>TG's Dissertation Proposal</a:t>
            </a:r>
          </a:p>
        </p:txBody>
      </p:sp>
      <p:sp>
        <p:nvSpPr>
          <p:cNvPr id="4" name="Slide Number Placeholder 3">
            <a:extLst>
              <a:ext uri="{FF2B5EF4-FFF2-40B4-BE49-F238E27FC236}">
                <a16:creationId xmlns:a16="http://schemas.microsoft.com/office/drawing/2014/main" id="{660A3739-12A9-D546-B54F-A9CEEDE578C7}"/>
              </a:ext>
            </a:extLst>
          </p:cNvPr>
          <p:cNvSpPr>
            <a:spLocks noGrp="1"/>
          </p:cNvSpPr>
          <p:nvPr>
            <p:ph type="sldNum" sz="quarter" idx="16"/>
          </p:nvPr>
        </p:nvSpPr>
        <p:spPr>
          <a:xfrm>
            <a:off x="8312625" y="5297593"/>
            <a:ext cx="768638" cy="217373"/>
          </a:xfrm>
        </p:spPr>
        <p:txBody>
          <a:bodyPr/>
          <a:lstStyle/>
          <a:p>
            <a:fld id="{94484A00-4F00-BC41-AC64-A612D22D8354}" type="slidenum">
              <a:rPr lang="en-US" smtClean="0"/>
              <a:pPr/>
              <a:t>30</a:t>
            </a:fld>
            <a:endParaRPr lang="en-US" dirty="0"/>
          </a:p>
        </p:txBody>
      </p:sp>
      <p:sp>
        <p:nvSpPr>
          <p:cNvPr id="5" name="TextBox 4">
            <a:extLst>
              <a:ext uri="{FF2B5EF4-FFF2-40B4-BE49-F238E27FC236}">
                <a16:creationId xmlns:a16="http://schemas.microsoft.com/office/drawing/2014/main" id="{7B948840-CE84-2849-813E-C6343D146D93}"/>
              </a:ext>
            </a:extLst>
          </p:cNvPr>
          <p:cNvSpPr txBox="1"/>
          <p:nvPr/>
        </p:nvSpPr>
        <p:spPr>
          <a:xfrm>
            <a:off x="974537" y="3727762"/>
            <a:ext cx="6828638" cy="369332"/>
          </a:xfrm>
          <a:prstGeom prst="rect">
            <a:avLst/>
          </a:prstGeom>
          <a:noFill/>
        </p:spPr>
        <p:txBody>
          <a:bodyPr wrap="square" rtlCol="0">
            <a:spAutoFit/>
          </a:bodyPr>
          <a:lstStyle/>
          <a:p>
            <a:pPr algn="ctr"/>
            <a:r>
              <a:rPr lang="en-US" b="1" dirty="0" err="1">
                <a:solidFill>
                  <a:schemeClr val="bg1">
                    <a:lumMod val="50000"/>
                  </a:schemeClr>
                </a:solidFill>
                <a:latin typeface="Garamond" panose="02020404030301010803" pitchFamily="18" charset="0"/>
              </a:rPr>
              <a:t>Thamme</a:t>
            </a:r>
            <a:r>
              <a:rPr lang="en-US" b="1" dirty="0">
                <a:solidFill>
                  <a:schemeClr val="bg1">
                    <a:lumMod val="50000"/>
                  </a:schemeClr>
                </a:solidFill>
                <a:latin typeface="Garamond" panose="02020404030301010803" pitchFamily="18" charset="0"/>
              </a:rPr>
              <a:t> Gowda</a:t>
            </a:r>
            <a:r>
              <a:rPr lang="en-US" dirty="0">
                <a:solidFill>
                  <a:schemeClr val="bg1">
                    <a:lumMod val="50000"/>
                  </a:schemeClr>
                </a:solidFill>
                <a:latin typeface="Garamond" panose="02020404030301010803" pitchFamily="18" charset="0"/>
              </a:rPr>
              <a:t>, </a:t>
            </a:r>
            <a:r>
              <a:rPr lang="en-US" dirty="0" err="1">
                <a:solidFill>
                  <a:schemeClr val="bg1">
                    <a:lumMod val="50000"/>
                  </a:schemeClr>
                </a:solidFill>
                <a:latin typeface="Garamond" panose="02020404030301010803" pitchFamily="18" charset="0"/>
              </a:rPr>
              <a:t>Weiqiu</a:t>
            </a:r>
            <a:r>
              <a:rPr lang="en-US" dirty="0">
                <a:solidFill>
                  <a:schemeClr val="bg1">
                    <a:lumMod val="50000"/>
                  </a:schemeClr>
                </a:solidFill>
                <a:latin typeface="Garamond" panose="02020404030301010803" pitchFamily="18" charset="0"/>
              </a:rPr>
              <a:t> You, Constantine </a:t>
            </a:r>
            <a:r>
              <a:rPr lang="en-US" dirty="0" err="1">
                <a:solidFill>
                  <a:schemeClr val="bg1">
                    <a:lumMod val="50000"/>
                  </a:schemeClr>
                </a:solidFill>
                <a:latin typeface="Garamond" panose="02020404030301010803" pitchFamily="18" charset="0"/>
              </a:rPr>
              <a:t>Lignos</a:t>
            </a:r>
            <a:r>
              <a:rPr lang="en-US" dirty="0">
                <a:solidFill>
                  <a:schemeClr val="bg1">
                    <a:lumMod val="50000"/>
                  </a:schemeClr>
                </a:solidFill>
                <a:latin typeface="Garamond" panose="02020404030301010803" pitchFamily="18" charset="0"/>
              </a:rPr>
              <a:t>, and Jonathan May</a:t>
            </a:r>
            <a:endParaRPr lang="en-US" dirty="0">
              <a:latin typeface="Garamond" panose="02020404030301010803" pitchFamily="18" charset="0"/>
            </a:endParaRPr>
          </a:p>
        </p:txBody>
      </p:sp>
      <p:sp>
        <p:nvSpPr>
          <p:cNvPr id="12" name="TextBox 11">
            <a:extLst>
              <a:ext uri="{FF2B5EF4-FFF2-40B4-BE49-F238E27FC236}">
                <a16:creationId xmlns:a16="http://schemas.microsoft.com/office/drawing/2014/main" id="{01AD3155-0365-EB44-B29B-3B6BEC0FE179}"/>
              </a:ext>
            </a:extLst>
          </p:cNvPr>
          <p:cNvSpPr txBox="1"/>
          <p:nvPr/>
        </p:nvSpPr>
        <p:spPr>
          <a:xfrm>
            <a:off x="2608363" y="363616"/>
            <a:ext cx="3237746" cy="738664"/>
          </a:xfrm>
          <a:prstGeom prst="rect">
            <a:avLst/>
          </a:prstGeom>
          <a:noFill/>
        </p:spPr>
        <p:txBody>
          <a:bodyPr wrap="none" rtlCol="0">
            <a:spAutoFit/>
          </a:bodyPr>
          <a:lstStyle/>
          <a:p>
            <a:pPr algn="ctr"/>
            <a:r>
              <a:rPr lang="en-US" dirty="0">
                <a:solidFill>
                  <a:srgbClr val="990000"/>
                </a:solidFill>
                <a:latin typeface="Garamond" panose="02020404030301010803" pitchFamily="18" charset="0"/>
              </a:rPr>
              <a:t>Part-II</a:t>
            </a:r>
            <a:br>
              <a:rPr lang="en-US" dirty="0">
                <a:solidFill>
                  <a:srgbClr val="990000"/>
                </a:solidFill>
                <a:latin typeface="Garamond" panose="02020404030301010803" pitchFamily="18" charset="0"/>
              </a:rPr>
            </a:br>
            <a:r>
              <a:rPr lang="en-US" sz="2400" dirty="0">
                <a:solidFill>
                  <a:srgbClr val="990000"/>
                </a:solidFill>
                <a:latin typeface="Garamond" panose="02020404030301010803" pitchFamily="18" charset="0"/>
              </a:rPr>
              <a:t>Rare Words at Evaluation</a:t>
            </a:r>
          </a:p>
        </p:txBody>
      </p:sp>
      <p:sp>
        <p:nvSpPr>
          <p:cNvPr id="16" name="TextBox 15">
            <a:extLst>
              <a:ext uri="{FF2B5EF4-FFF2-40B4-BE49-F238E27FC236}">
                <a16:creationId xmlns:a16="http://schemas.microsoft.com/office/drawing/2014/main" id="{A2F36E85-1760-BE4F-A7EC-AC7D287BA996}"/>
              </a:ext>
            </a:extLst>
          </p:cNvPr>
          <p:cNvSpPr txBox="1"/>
          <p:nvPr/>
        </p:nvSpPr>
        <p:spPr>
          <a:xfrm>
            <a:off x="648929" y="2768964"/>
            <a:ext cx="7846141" cy="584775"/>
          </a:xfrm>
          <a:prstGeom prst="rect">
            <a:avLst/>
          </a:prstGeom>
          <a:noFill/>
        </p:spPr>
        <p:txBody>
          <a:bodyPr wrap="square">
            <a:spAutoFit/>
          </a:bodyPr>
          <a:lstStyle/>
          <a:p>
            <a:r>
              <a:rPr lang="en-US" sz="3200" dirty="0">
                <a:solidFill>
                  <a:srgbClr val="990000"/>
                </a:solidFill>
                <a:latin typeface="Garamond" panose="02020404030301010803" pitchFamily="18" charset="0"/>
              </a:rPr>
              <a:t>Macro-Average: Rare Types are Important Too</a:t>
            </a:r>
            <a:endParaRPr lang="en-US" sz="3200" dirty="0">
              <a:solidFill>
                <a:srgbClr val="990000"/>
              </a:solidFill>
            </a:endParaRPr>
          </a:p>
        </p:txBody>
      </p:sp>
      <p:sp>
        <p:nvSpPr>
          <p:cNvPr id="18" name="TextBox 17">
            <a:extLst>
              <a:ext uri="{FF2B5EF4-FFF2-40B4-BE49-F238E27FC236}">
                <a16:creationId xmlns:a16="http://schemas.microsoft.com/office/drawing/2014/main" id="{4FD2FC4D-DE8F-DF49-8581-4DA83921980D}"/>
              </a:ext>
            </a:extLst>
          </p:cNvPr>
          <p:cNvSpPr txBox="1"/>
          <p:nvPr/>
        </p:nvSpPr>
        <p:spPr>
          <a:xfrm>
            <a:off x="7325454" y="3267940"/>
            <a:ext cx="1491139" cy="369332"/>
          </a:xfrm>
          <a:prstGeom prst="rect">
            <a:avLst/>
          </a:prstGeom>
          <a:noFill/>
        </p:spPr>
        <p:txBody>
          <a:bodyPr wrap="square">
            <a:spAutoFit/>
          </a:bodyPr>
          <a:lstStyle/>
          <a:p>
            <a:r>
              <a:rPr lang="en-US" dirty="0">
                <a:solidFill>
                  <a:srgbClr val="FF0000"/>
                </a:solidFill>
                <a:latin typeface="Garamond" panose="02020404030301010803" pitchFamily="18" charset="0"/>
              </a:rPr>
              <a:t> NAACL 2021</a:t>
            </a:r>
            <a:endParaRPr lang="en-US" dirty="0">
              <a:solidFill>
                <a:srgbClr val="FF0000"/>
              </a:solidFill>
            </a:endParaRPr>
          </a:p>
        </p:txBody>
      </p:sp>
      <p:sp>
        <p:nvSpPr>
          <p:cNvPr id="2" name="TextBox 1">
            <a:extLst>
              <a:ext uri="{FF2B5EF4-FFF2-40B4-BE49-F238E27FC236}">
                <a16:creationId xmlns:a16="http://schemas.microsoft.com/office/drawing/2014/main" id="{F0FAC076-F763-BE4F-8D4F-F3369FF4F08D}"/>
              </a:ext>
            </a:extLst>
          </p:cNvPr>
          <p:cNvSpPr txBox="1"/>
          <p:nvPr/>
        </p:nvSpPr>
        <p:spPr>
          <a:xfrm>
            <a:off x="6835515" y="363616"/>
            <a:ext cx="2089321" cy="1846659"/>
          </a:xfrm>
          <a:prstGeom prst="rect">
            <a:avLst/>
          </a:prstGeom>
          <a:noFill/>
          <a:ln w="44450" cap="sq">
            <a:solidFill>
              <a:schemeClr val="accent2">
                <a:lumMod val="50000"/>
              </a:schemeClr>
            </a:solidFill>
          </a:ln>
          <a:effectLst>
            <a:glow rad="101600">
              <a:schemeClr val="accent3">
                <a:satMod val="175000"/>
                <a:alpha val="40000"/>
              </a:schemeClr>
            </a:glow>
          </a:effectLst>
        </p:spPr>
        <p:txBody>
          <a:bodyPr wrap="square" lIns="182880" tIns="274320" rIns="182880" bIns="274320" rtlCol="0">
            <a:spAutoFit/>
          </a:bodyPr>
          <a:lstStyle/>
          <a:p>
            <a:pPr algn="ctr"/>
            <a:r>
              <a:rPr lang="en-US" sz="1400" dirty="0">
                <a:latin typeface="Chalkduster" panose="03050602040202020205" pitchFamily="66" charset="77"/>
              </a:rPr>
              <a:t>All words</a:t>
            </a:r>
          </a:p>
          <a:p>
            <a:pPr algn="ctr"/>
            <a:r>
              <a:rPr lang="en-US" sz="1400" dirty="0">
                <a:latin typeface="Chalkduster" panose="03050602040202020205" pitchFamily="66" charset="77"/>
              </a:rPr>
              <a:t> are important, </a:t>
            </a:r>
          </a:p>
          <a:p>
            <a:pPr algn="ctr"/>
            <a:r>
              <a:rPr lang="en-US" sz="1400" dirty="0">
                <a:latin typeface="Chalkduster" panose="03050602040202020205" pitchFamily="66" charset="77"/>
              </a:rPr>
              <a:t>but </a:t>
            </a:r>
          </a:p>
          <a:p>
            <a:pPr algn="ctr"/>
            <a:r>
              <a:rPr lang="en-US" sz="1400" dirty="0">
                <a:latin typeface="Chalkduster" panose="03050602040202020205" pitchFamily="66" charset="77"/>
              </a:rPr>
              <a:t>some words are</a:t>
            </a:r>
          </a:p>
          <a:p>
            <a:pPr algn="ctr"/>
            <a:r>
              <a:rPr lang="en-US" sz="1400" dirty="0">
                <a:latin typeface="Chalkduster" panose="03050602040202020205" pitchFamily="66" charset="77"/>
              </a:rPr>
              <a:t> more important </a:t>
            </a:r>
            <a:br>
              <a:rPr lang="en-US" sz="1400" dirty="0">
                <a:latin typeface="Chalkduster" panose="03050602040202020205" pitchFamily="66" charset="77"/>
              </a:rPr>
            </a:br>
            <a:r>
              <a:rPr lang="en-US" sz="1400" dirty="0">
                <a:latin typeface="Chalkduster" panose="03050602040202020205" pitchFamily="66" charset="77"/>
              </a:rPr>
              <a:t>than others.</a:t>
            </a:r>
          </a:p>
        </p:txBody>
      </p:sp>
      <p:sp>
        <p:nvSpPr>
          <p:cNvPr id="11" name="TextBox 10">
            <a:extLst>
              <a:ext uri="{FF2B5EF4-FFF2-40B4-BE49-F238E27FC236}">
                <a16:creationId xmlns:a16="http://schemas.microsoft.com/office/drawing/2014/main" id="{7214253C-A045-6F41-9C62-0A1CAE62C8C5}"/>
              </a:ext>
            </a:extLst>
          </p:cNvPr>
          <p:cNvSpPr txBox="1"/>
          <p:nvPr/>
        </p:nvSpPr>
        <p:spPr>
          <a:xfrm>
            <a:off x="6629813" y="4930583"/>
            <a:ext cx="2346723" cy="338554"/>
          </a:xfrm>
          <a:prstGeom prst="rect">
            <a:avLst/>
          </a:prstGeom>
          <a:noFill/>
        </p:spPr>
        <p:txBody>
          <a:bodyPr wrap="square">
            <a:spAutoFit/>
          </a:bodyPr>
          <a:lstStyle/>
          <a:p>
            <a:r>
              <a:rPr lang="en-US" sz="1600" b="1" dirty="0">
                <a:latin typeface="The Hand" panose="03070502030502020204" pitchFamily="66" charset="0"/>
                <a:hlinkClick r:id="rId3"/>
              </a:rPr>
              <a:t>https://aclanthology.org/2021.naacl-main.90/</a:t>
            </a:r>
            <a:r>
              <a:rPr lang="en-US" sz="1600" b="1" dirty="0">
                <a:latin typeface="The Hand" panose="03070502030502020204" pitchFamily="66" charset="0"/>
              </a:rPr>
              <a:t> </a:t>
            </a:r>
          </a:p>
        </p:txBody>
      </p:sp>
    </p:spTree>
    <p:extLst>
      <p:ext uri="{BB962C8B-B14F-4D97-AF65-F5344CB8AC3E}">
        <p14:creationId xmlns:p14="http://schemas.microsoft.com/office/powerpoint/2010/main" val="2306744974"/>
      </p:ext>
    </p:extLst>
  </p:cSld>
  <p:clrMapOvr>
    <a:masterClrMapping/>
  </p:clrMapOvr>
  <mc:AlternateContent xmlns:mc="http://schemas.openxmlformats.org/markup-compatibility/2006" xmlns:p14="http://schemas.microsoft.com/office/powerpoint/2010/main">
    <mc:Choice Requires="p14">
      <p:transition spd="slow" p14:dur="2000" advTm="17893"/>
    </mc:Choice>
    <mc:Fallback xmlns="">
      <p:transition spd="slow" advTm="1789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1276B6-E422-A147-B927-7B9DFF069F5C}"/>
              </a:ext>
            </a:extLst>
          </p:cNvPr>
          <p:cNvSpPr/>
          <p:nvPr/>
        </p:nvSpPr>
        <p:spPr>
          <a:xfrm>
            <a:off x="4461309" y="798948"/>
            <a:ext cx="4447302" cy="3995024"/>
          </a:xfrm>
          <a:prstGeom prst="rect">
            <a:avLst/>
          </a:prstGeom>
          <a:solidFill>
            <a:schemeClr val="bg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2D1D283-E763-FC4F-AAB7-BAA6DA8B2587}"/>
              </a:ext>
            </a:extLst>
          </p:cNvPr>
          <p:cNvPicPr>
            <a:picLocks/>
          </p:cNvPicPr>
          <p:nvPr/>
        </p:nvPicPr>
        <p:blipFill>
          <a:blip r:embed="rId4"/>
          <a:stretch>
            <a:fillRect/>
          </a:stretch>
        </p:blipFill>
        <p:spPr>
          <a:xfrm>
            <a:off x="4572000" y="1325305"/>
            <a:ext cx="4206240" cy="3291840"/>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p:spPr>
      </p:pic>
      <p:sp>
        <p:nvSpPr>
          <p:cNvPr id="2" name="Title 1">
            <a:extLst>
              <a:ext uri="{FF2B5EF4-FFF2-40B4-BE49-F238E27FC236}">
                <a16:creationId xmlns:a16="http://schemas.microsoft.com/office/drawing/2014/main" id="{A76A05FF-5749-484D-A1CD-735F09F615FA}"/>
              </a:ext>
            </a:extLst>
          </p:cNvPr>
          <p:cNvSpPr>
            <a:spLocks noGrp="1"/>
          </p:cNvSpPr>
          <p:nvPr>
            <p:ph type="title"/>
          </p:nvPr>
        </p:nvSpPr>
        <p:spPr/>
        <p:txBody>
          <a:bodyPr>
            <a:normAutofit fontScale="90000"/>
          </a:bodyPr>
          <a:lstStyle/>
          <a:p>
            <a:r>
              <a:rPr lang="en-US" dirty="0">
                <a:latin typeface="Garamond" panose="02020404030301010803" pitchFamily="18" charset="0"/>
              </a:rPr>
              <a:t>Motivation / Problem</a:t>
            </a:r>
          </a:p>
        </p:txBody>
      </p:sp>
      <p:sp>
        <p:nvSpPr>
          <p:cNvPr id="3" name="Content Placeholder 2">
            <a:extLst>
              <a:ext uri="{FF2B5EF4-FFF2-40B4-BE49-F238E27FC236}">
                <a16:creationId xmlns:a16="http://schemas.microsoft.com/office/drawing/2014/main" id="{010AF9E6-9818-F34A-A7EB-3A400717E2FB}"/>
              </a:ext>
            </a:extLst>
          </p:cNvPr>
          <p:cNvSpPr>
            <a:spLocks noGrp="1"/>
          </p:cNvSpPr>
          <p:nvPr>
            <p:ph idx="13"/>
          </p:nvPr>
        </p:nvSpPr>
        <p:spPr>
          <a:xfrm>
            <a:off x="235389" y="751841"/>
            <a:ext cx="4168087" cy="4368799"/>
          </a:xfrm>
        </p:spPr>
        <p:txBody>
          <a:bodyPr vert="horz" lIns="91440" tIns="45720" rIns="91440" bIns="45720" rtlCol="0" anchor="t">
            <a:noAutofit/>
          </a:bodyPr>
          <a:lstStyle/>
          <a:p>
            <a:pPr marL="227965" indent="-227965"/>
            <a:r>
              <a:rPr lang="en-US" sz="1900" dirty="0"/>
              <a:t>Natural language datasets have imbalanced word types</a:t>
            </a:r>
          </a:p>
          <a:p>
            <a:pPr marL="227965" indent="-227965"/>
            <a:r>
              <a:rPr lang="en-US" sz="1900" dirty="0"/>
              <a:t>ML techniques, including NMT, suffer from class imbalance</a:t>
            </a:r>
          </a:p>
          <a:p>
            <a:pPr marL="685165" lvl="1" indent="-227965"/>
            <a:r>
              <a:rPr lang="en-US" sz="1800" dirty="0"/>
              <a:t>Poor recall for rare types</a:t>
            </a:r>
          </a:p>
          <a:p>
            <a:pPr marL="227965" indent="-227965"/>
            <a:r>
              <a:rPr lang="en-US" sz="1900" dirty="0">
                <a:solidFill>
                  <a:schemeClr val="accent2"/>
                </a:solidFill>
                <a:latin typeface="Garamond"/>
                <a:ea typeface="Arial Unicode MS"/>
                <a:cs typeface="Arial Unicode MS"/>
              </a:rPr>
              <a:t>Rare types have more information content</a:t>
            </a:r>
          </a:p>
          <a:p>
            <a:r>
              <a:rPr lang="en-US" sz="1900" dirty="0">
                <a:sym typeface="Wingdings" pitchFamily="2" charset="2"/>
              </a:rPr>
              <a:t>Extra care is required, otherwise, metrics give a false sense of confidence on model performance</a:t>
            </a:r>
          </a:p>
          <a:p>
            <a:pPr lvl="1"/>
            <a:r>
              <a:rPr lang="en-US" sz="1600" dirty="0">
                <a:sym typeface="Wingdings" pitchFamily="2" charset="2"/>
              </a:rPr>
              <a:t>E.g., cancer detection with 1:99 imbalance; majority label classifier gets 99% overall accuracy, but that’s not a useful metric</a:t>
            </a:r>
          </a:p>
          <a:p>
            <a:pPr lvl="1"/>
            <a:r>
              <a:rPr lang="en-US" sz="1600" dirty="0">
                <a:sym typeface="Wingdings" pitchFamily="2" charset="2"/>
              </a:rPr>
              <a:t>Same is true for NLP</a:t>
            </a:r>
            <a:endParaRPr lang="en-US" sz="1900" dirty="0"/>
          </a:p>
        </p:txBody>
      </p:sp>
      <p:sp>
        <p:nvSpPr>
          <p:cNvPr id="4" name="Rounded Rectangular Callout 3">
            <a:extLst>
              <a:ext uri="{FF2B5EF4-FFF2-40B4-BE49-F238E27FC236}">
                <a16:creationId xmlns:a16="http://schemas.microsoft.com/office/drawing/2014/main" id="{5E3B61F2-D9CC-854F-9412-64F800F70258}"/>
              </a:ext>
            </a:extLst>
          </p:cNvPr>
          <p:cNvSpPr/>
          <p:nvPr/>
        </p:nvSpPr>
        <p:spPr>
          <a:xfrm>
            <a:off x="6912866" y="3376255"/>
            <a:ext cx="1263147" cy="364338"/>
          </a:xfrm>
          <a:prstGeom prst="wedgeRoundRectCallout">
            <a:avLst>
              <a:gd name="adj1" fmla="val -43855"/>
              <a:gd name="adj2" fmla="val 10386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Adobe Caslon Pro" panose="0205050205050A020403" pitchFamily="18" charset="0"/>
                <a:ea typeface="Arial Unicode MS" panose="020B0604020202020204" pitchFamily="34" charset="-128"/>
                <a:cs typeface="Arial Unicode MS" panose="020B0604020202020204" pitchFamily="34" charset="-128"/>
              </a:rPr>
              <a:t>P(x)</a:t>
            </a:r>
          </a:p>
        </p:txBody>
      </p:sp>
      <p:sp>
        <p:nvSpPr>
          <p:cNvPr id="7" name="Rounded Rectangular Callout 6">
            <a:extLst>
              <a:ext uri="{FF2B5EF4-FFF2-40B4-BE49-F238E27FC236}">
                <a16:creationId xmlns:a16="http://schemas.microsoft.com/office/drawing/2014/main" id="{F8FC950B-2AB4-A94E-B130-0C8A7C460088}"/>
              </a:ext>
            </a:extLst>
          </p:cNvPr>
          <p:cNvSpPr/>
          <p:nvPr/>
        </p:nvSpPr>
        <p:spPr>
          <a:xfrm>
            <a:off x="6874785" y="1770211"/>
            <a:ext cx="1263148" cy="322531"/>
          </a:xfrm>
          <a:prstGeom prst="wedgeRoundRectCallout">
            <a:avLst>
              <a:gd name="adj1" fmla="val -36704"/>
              <a:gd name="adj2" fmla="val -105567"/>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Adobe Caslon Pro" panose="0205050205050A020403" pitchFamily="18" charset="0"/>
                <a:ea typeface="Arial Unicode MS" panose="020B0604020202020204" pitchFamily="34" charset="-128"/>
                <a:cs typeface="Arial Unicode MS" panose="020B0604020202020204" pitchFamily="34" charset="-128"/>
              </a:rPr>
              <a:t>- log</a:t>
            </a:r>
            <a:r>
              <a:rPr lang="en-US" baseline="-25000" dirty="0">
                <a:latin typeface="Adobe Caslon Pro" panose="0205050205050A020403" pitchFamily="18" charset="0"/>
                <a:ea typeface="Arial Unicode MS" panose="020B0604020202020204" pitchFamily="34" charset="-128"/>
                <a:cs typeface="Arial Unicode MS" panose="020B0604020202020204" pitchFamily="34" charset="-128"/>
              </a:rPr>
              <a:t>2 </a:t>
            </a:r>
            <a:r>
              <a:rPr lang="en-US" dirty="0">
                <a:latin typeface="Adobe Caslon Pro" panose="0205050205050A020403" pitchFamily="18" charset="0"/>
                <a:ea typeface="Arial Unicode MS" panose="020B0604020202020204" pitchFamily="34" charset="-128"/>
                <a:cs typeface="Arial Unicode MS" panose="020B0604020202020204" pitchFamily="34" charset="-128"/>
              </a:rPr>
              <a:t>P(x)</a:t>
            </a:r>
          </a:p>
        </p:txBody>
      </p:sp>
      <p:sp>
        <p:nvSpPr>
          <p:cNvPr id="8" name="Rectangle 7">
            <a:extLst>
              <a:ext uri="{FF2B5EF4-FFF2-40B4-BE49-F238E27FC236}">
                <a16:creationId xmlns:a16="http://schemas.microsoft.com/office/drawing/2014/main" id="{8A664277-BF40-744C-894D-35942A7ED8D0}"/>
              </a:ext>
            </a:extLst>
          </p:cNvPr>
          <p:cNvSpPr/>
          <p:nvPr/>
        </p:nvSpPr>
        <p:spPr>
          <a:xfrm>
            <a:off x="4533848" y="798948"/>
            <a:ext cx="4134392" cy="446276"/>
          </a:xfrm>
          <a:prstGeom prst="rect">
            <a:avLst/>
          </a:prstGeom>
        </p:spPr>
        <p:txBody>
          <a:bodyPr wrap="square">
            <a:spAutoFit/>
          </a:bodyPr>
          <a:lstStyle/>
          <a:p>
            <a:pPr algn="ctr"/>
            <a:r>
              <a:rPr lang="en-US" sz="1200" dirty="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rPr>
              <a:t>Frequencies are from Brown Corpus (English)</a:t>
            </a:r>
            <a:br>
              <a:rPr lang="en-US" sz="1100" dirty="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rPr>
            </a:br>
            <a:r>
              <a:rPr lang="en-US" sz="1100" dirty="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rPr>
              <a:t>~1.2M tokens, ~48k types </a:t>
            </a:r>
          </a:p>
        </p:txBody>
      </p:sp>
      <p:sp>
        <p:nvSpPr>
          <p:cNvPr id="5" name="Footer Placeholder 4">
            <a:extLst>
              <a:ext uri="{FF2B5EF4-FFF2-40B4-BE49-F238E27FC236}">
                <a16:creationId xmlns:a16="http://schemas.microsoft.com/office/drawing/2014/main" id="{D53A9ED8-425D-8A42-A95F-B7AD8964CCA3}"/>
              </a:ext>
            </a:extLst>
          </p:cNvPr>
          <p:cNvSpPr>
            <a:spLocks noGrp="1"/>
          </p:cNvSpPr>
          <p:nvPr>
            <p:ph type="ftr" sz="quarter" idx="15"/>
          </p:nvPr>
        </p:nvSpPr>
        <p:spPr/>
        <p:txBody>
          <a:bodyPr/>
          <a:lstStyle/>
          <a:p>
            <a:r>
              <a:rPr lang="en-US"/>
              <a:t>TG's Dissertation Proposal</a:t>
            </a:r>
          </a:p>
        </p:txBody>
      </p:sp>
      <p:sp>
        <p:nvSpPr>
          <p:cNvPr id="9" name="Slide Number Placeholder 8">
            <a:extLst>
              <a:ext uri="{FF2B5EF4-FFF2-40B4-BE49-F238E27FC236}">
                <a16:creationId xmlns:a16="http://schemas.microsoft.com/office/drawing/2014/main" id="{069B4CA3-9B0C-2247-AE88-562B193456D1}"/>
              </a:ext>
            </a:extLst>
          </p:cNvPr>
          <p:cNvSpPr>
            <a:spLocks noGrp="1"/>
          </p:cNvSpPr>
          <p:nvPr>
            <p:ph type="sldNum" sz="quarter" idx="16"/>
          </p:nvPr>
        </p:nvSpPr>
        <p:spPr/>
        <p:txBody>
          <a:bodyPr/>
          <a:lstStyle/>
          <a:p>
            <a:fld id="{94484A00-4F00-BC41-AC64-A612D22D8354}" type="slidenum">
              <a:rPr lang="en-US" smtClean="0"/>
              <a:pPr/>
              <a:t>31</a:t>
            </a:fld>
            <a:endParaRPr lang="en-US"/>
          </a:p>
        </p:txBody>
      </p:sp>
    </p:spTree>
    <p:custDataLst>
      <p:tags r:id="rId1"/>
    </p:custDataLst>
    <p:extLst>
      <p:ext uri="{BB962C8B-B14F-4D97-AF65-F5344CB8AC3E}">
        <p14:creationId xmlns:p14="http://schemas.microsoft.com/office/powerpoint/2010/main" val="1069368857"/>
      </p:ext>
    </p:extLst>
  </p:cSld>
  <p:clrMapOvr>
    <a:masterClrMapping/>
  </p:clrMapOvr>
  <mc:AlternateContent xmlns:mc="http://schemas.openxmlformats.org/markup-compatibility/2006" xmlns:p14="http://schemas.microsoft.com/office/powerpoint/2010/main">
    <mc:Choice Requires="p14">
      <p:transition spd="slow" p14:dur="2000" advTm="85928"/>
    </mc:Choice>
    <mc:Fallback xmlns="">
      <p:transition spd="slow" advTm="8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P spid="4" grpId="0" animBg="1"/>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2F27-5EE0-524C-B5B2-464ED38657EA}"/>
              </a:ext>
            </a:extLst>
          </p:cNvPr>
          <p:cNvSpPr>
            <a:spLocks noGrp="1"/>
          </p:cNvSpPr>
          <p:nvPr>
            <p:ph type="title"/>
          </p:nvPr>
        </p:nvSpPr>
        <p:spPr/>
        <p:txBody>
          <a:bodyPr/>
          <a:lstStyle/>
          <a:p>
            <a:r>
              <a:rPr lang="en-US" dirty="0"/>
              <a:t>Review of MT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5A9826-14DE-1F44-82EC-D9187B18BEDE}"/>
                  </a:ext>
                </a:extLst>
              </p:cNvPr>
              <p:cNvSpPr>
                <a:spLocks noGrp="1"/>
              </p:cNvSpPr>
              <p:nvPr>
                <p:ph idx="13"/>
              </p:nvPr>
            </p:nvSpPr>
            <p:spPr>
              <a:xfrm>
                <a:off x="235390" y="684070"/>
                <a:ext cx="8760172" cy="2760745"/>
              </a:xfrm>
            </p:spPr>
            <p:txBody>
              <a:bodyPr>
                <a:noAutofit/>
              </a:bodyPr>
              <a:lstStyle/>
              <a:p>
                <a:r>
                  <a:rPr lang="en-US" sz="2000" dirty="0">
                    <a:solidFill>
                      <a:srgbClr val="C00000"/>
                    </a:solidFill>
                  </a:rPr>
                  <a:t>[</a:t>
                </a:r>
                <a:r>
                  <a:rPr lang="en-US" sz="2000" dirty="0" err="1">
                    <a:solidFill>
                      <a:srgbClr val="C00000"/>
                    </a:solidFill>
                  </a:rPr>
                  <a:t>Papineni</a:t>
                </a:r>
                <a:r>
                  <a:rPr lang="en-US" sz="2000" dirty="0">
                    <a:solidFill>
                      <a:srgbClr val="C00000"/>
                    </a:solidFill>
                  </a:rPr>
                  <a:t> et al. 2002</a:t>
                </a:r>
                <a:r>
                  <a:rPr lang="en-US" sz="1900" baseline="30000" dirty="0">
                    <a:solidFill>
                      <a:srgbClr val="C00000"/>
                    </a:solidFill>
                  </a:rPr>
                  <a:t>[1]</a:t>
                </a:r>
                <a:r>
                  <a:rPr lang="en-US" sz="2000" dirty="0">
                    <a:solidFill>
                      <a:srgbClr val="C00000"/>
                    </a:solidFill>
                  </a:rPr>
                  <a:t>]</a:t>
                </a:r>
                <a:r>
                  <a:rPr lang="en-US" sz="2000" dirty="0">
                    <a:solidFill>
                      <a:schemeClr val="tx1">
                        <a:lumMod val="85000"/>
                        <a:lumOff val="15000"/>
                      </a:schemeClr>
                    </a:solidFill>
                  </a:rPr>
                  <a:t> </a:t>
                </a:r>
                <a14:m>
                  <m:oMath xmlns:m="http://schemas.openxmlformats.org/officeDocument/2006/math">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cs typeface="XITS Math" panose="02000503000000000000" pitchFamily="2" charset="0"/>
                      </a:rPr>
                      <m:t>BLEU</m:t>
                    </m:r>
                    <m: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BP</m:t>
                    </m:r>
                    <m: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 </m:t>
                    </m:r>
                    <m:nary>
                      <m:naryPr>
                        <m:chr m:val="∏"/>
                        <m:ctrlPr>
                          <a:rPr lang="en-US" i="1"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naryPr>
                      <m:sub>
                        <m:r>
                          <m:rPr>
                            <m:sty m:val="p"/>
                            <m:brk m:alnAt="23"/>
                          </m:rP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n</m:t>
                        </m:r>
                        <m: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=1</m:t>
                        </m:r>
                      </m:sub>
                      <m:sup>
                        <m: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4</m:t>
                        </m:r>
                      </m:sup>
                      <m:e>
                        <m:sSub>
                          <m:sSubPr>
                            <m:ctrlPr>
                              <a:rPr lang="en-US" i="1"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P</m:t>
                            </m:r>
                          </m:e>
                          <m:sub>
                            <m:r>
                              <m:rPr>
                                <m:sty m:val="p"/>
                              </m:rP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n</m:t>
                            </m:r>
                          </m:sub>
                        </m:sSub>
                      </m:e>
                    </m:nary>
                  </m:oMath>
                </a14:m>
                <a:r>
                  <a:rPr lang="en-US" dirty="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a:t>   </a:t>
                </a:r>
                <a:br>
                  <a:rPr lang="en-US" dirty="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a:br>
                <a14:m>
                  <m:oMath xmlns:m="http://schemas.openxmlformats.org/officeDocument/2006/math">
                    <m:sSub>
                      <m:sSubPr>
                        <m:ctrlPr>
                          <a:rPr lang="en-US" i="1" smtClean="0">
                            <a:solidFill>
                              <a:schemeClr val="bg2">
                                <a:lumMod val="25000"/>
                              </a:schemeClr>
                            </a:solidFill>
                            <a:latin typeface="Cambria Math" panose="02040503050406030204" pitchFamily="18" charset="0"/>
                          </a:rPr>
                        </m:ctrlPr>
                      </m:sSubPr>
                      <m:e>
                        <m:r>
                          <a:rPr lang="en-US" i="1">
                            <a:solidFill>
                              <a:schemeClr val="bg2">
                                <a:lumMod val="25000"/>
                              </a:schemeClr>
                            </a:solidFill>
                            <a:latin typeface="Cambria Math" panose="02040503050406030204" pitchFamily="18" charset="0"/>
                          </a:rPr>
                          <m:t>𝑃</m:t>
                        </m:r>
                      </m:e>
                      <m:sub>
                        <m:r>
                          <a:rPr lang="en-US" i="1">
                            <a:solidFill>
                              <a:schemeClr val="bg2">
                                <a:lumMod val="25000"/>
                              </a:schemeClr>
                            </a:solidFill>
                            <a:latin typeface="Cambria Math" panose="02040503050406030204" pitchFamily="18" charset="0"/>
                          </a:rPr>
                          <m:t>𝑛</m:t>
                        </m:r>
                      </m:sub>
                    </m:sSub>
                  </m:oMath>
                </a14:m>
                <a:r>
                  <a:rPr lang="en-US" dirty="0">
                    <a:solidFill>
                      <a:schemeClr val="bg2">
                        <a:lumMod val="25000"/>
                      </a:schemeClr>
                    </a:solidFill>
                  </a:rPr>
                  <a:t> is n-gram precision of tokens. BP is brevity penalty</a:t>
                </a:r>
                <a:endParaRPr lang="en-US" dirty="0"/>
              </a:p>
              <a:p>
                <a:r>
                  <a:rPr lang="en-US" sz="2000" dirty="0">
                    <a:solidFill>
                      <a:srgbClr val="C00000"/>
                    </a:solidFill>
                  </a:rPr>
                  <a:t>[</a:t>
                </a:r>
                <a:r>
                  <a:rPr lang="en-US" sz="2000" dirty="0" err="1">
                    <a:solidFill>
                      <a:srgbClr val="C00000"/>
                    </a:solidFill>
                  </a:rPr>
                  <a:t>Popović</a:t>
                </a:r>
                <a:r>
                  <a:rPr lang="en-US" sz="2000" dirty="0">
                    <a:solidFill>
                      <a:srgbClr val="C00000"/>
                    </a:solidFill>
                  </a:rPr>
                  <a:t>, 2015</a:t>
                </a:r>
                <a:r>
                  <a:rPr lang="en-US" sz="2000" baseline="30000" dirty="0">
                    <a:solidFill>
                      <a:srgbClr val="C00000"/>
                    </a:solidFill>
                  </a:rPr>
                  <a:t>[2]</a:t>
                </a:r>
                <a:r>
                  <a:rPr lang="en-US" sz="2000" dirty="0">
                    <a:solidFill>
                      <a:srgbClr val="C00000"/>
                    </a:solidFill>
                  </a:rPr>
                  <a:t>] </a:t>
                </a:r>
                <a14:m>
                  <m:oMath xmlns:m="http://schemas.openxmlformats.org/officeDocument/2006/math">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cs typeface="XITS Math" panose="02000503000000000000" pitchFamily="2" charset="0"/>
                      </a:rPr>
                      <m:t>Chr</m:t>
                    </m:r>
                    <m:sSub>
                      <m:sSubPr>
                        <m:ctrlPr>
                          <a:rPr lang="en-US" i="1" smtClean="0">
                            <a:solidFill>
                              <a:schemeClr val="tx1">
                                <a:lumMod val="85000"/>
                                <a:lumOff val="15000"/>
                              </a:schemeClr>
                            </a:solidFill>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cs typeface="XITS Math" panose="02000503000000000000" pitchFamily="2" charset="0"/>
                          </a:rPr>
                          <m:t>F</m:t>
                        </m:r>
                      </m:e>
                      <m:sub>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cs typeface="XITS Math" panose="02000503000000000000" pitchFamily="2" charset="0"/>
                          </a:rPr>
                          <m:t>β</m:t>
                        </m:r>
                      </m:sub>
                    </m:sSub>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m:t>
                    </m:r>
                    <m:d>
                      <m:d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dPr>
                      <m:e>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1+</m:t>
                        </m:r>
                        <m:sSup>
                          <m:sSup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β</m:t>
                            </m:r>
                          </m:e>
                          <m:sup>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2</m:t>
                            </m:r>
                          </m:sup>
                        </m:sSup>
                      </m:e>
                    </m:d>
                    <m:f>
                      <m:f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fPr>
                      <m:num>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ChrP</m:t>
                        </m:r>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 × </m:t>
                        </m:r>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ChrR</m:t>
                        </m:r>
                      </m:num>
                      <m:den>
                        <m:sSup>
                          <m:sSup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β</m:t>
                            </m:r>
                          </m:e>
                          <m:sup>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2</m:t>
                            </m:r>
                          </m:sup>
                        </m:sSup>
                        <m:r>
                          <a:rPr lang="en-US" b="0" i="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m:t>
                        </m:r>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 </m:t>
                        </m:r>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ChrP</m:t>
                        </m:r>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 + </m:t>
                        </m:r>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ChrR</m:t>
                        </m:r>
                      </m:den>
                    </m:f>
                    <m:r>
                      <a:rPr lang="en-US" b="0" i="1" smtClean="0">
                        <a:solidFill>
                          <a:schemeClr val="bg1">
                            <a:lumMod val="50000"/>
                          </a:schemeClr>
                        </a:solidFill>
                        <a:latin typeface="Cambria Math" panose="02040503050406030204" pitchFamily="18" charset="0"/>
                        <a:ea typeface="Cambria Math" panose="02040503050406030204" pitchFamily="18" charset="0"/>
                      </a:rPr>
                      <m:t> </m:t>
                    </m:r>
                  </m:oMath>
                </a14:m>
                <a:r>
                  <a:rPr lang="en-US" dirty="0">
                    <a:solidFill>
                      <a:schemeClr val="bg1">
                        <a:lumMod val="50000"/>
                      </a:schemeClr>
                    </a:solidFill>
                    <a:latin typeface="Cambria Math" panose="02040503050406030204" pitchFamily="18" charset="0"/>
                    <a:ea typeface="Cambria Math" panose="02040503050406030204" pitchFamily="18" charset="0"/>
                  </a:rPr>
                  <a:t>     </a:t>
                </a:r>
                <a:br>
                  <a:rPr lang="en-US" dirty="0"/>
                </a:br>
                <a:r>
                  <a:rPr lang="en-US" dirty="0"/>
                  <a:t>Character n-grams for up to 6-grams</a:t>
                </a:r>
              </a:p>
              <a:p>
                <a:r>
                  <a:rPr lang="en-US" sz="2000" dirty="0">
                    <a:solidFill>
                      <a:srgbClr val="C00000"/>
                    </a:solidFill>
                  </a:rPr>
                  <a:t>[</a:t>
                </a:r>
                <a:r>
                  <a:rPr lang="en-US" sz="2000" dirty="0" err="1">
                    <a:solidFill>
                      <a:srgbClr val="C00000"/>
                    </a:solidFill>
                  </a:rPr>
                  <a:t>Sellam</a:t>
                </a:r>
                <a:r>
                  <a:rPr lang="en-US" sz="2000" dirty="0">
                    <a:solidFill>
                      <a:srgbClr val="C00000"/>
                    </a:solidFill>
                  </a:rPr>
                  <a:t> et al. 2020</a:t>
                </a:r>
                <a:r>
                  <a:rPr lang="en-US" sz="2000" baseline="30000" dirty="0">
                    <a:solidFill>
                      <a:srgbClr val="C00000"/>
                    </a:solidFill>
                  </a:rPr>
                  <a:t>[3]</a:t>
                </a:r>
                <a:r>
                  <a:rPr lang="en-US" sz="2000" dirty="0">
                    <a:solidFill>
                      <a:srgbClr val="C00000"/>
                    </a:solidFill>
                  </a:rPr>
                  <a:t>] </a:t>
                </a:r>
                <a:r>
                  <a:rPr lang="en-US" dirty="0"/>
                  <a:t>BLEURT </a:t>
                </a:r>
                <a:br>
                  <a:rPr lang="en-US" dirty="0"/>
                </a:br>
                <a:r>
                  <a:rPr lang="en-US" dirty="0">
                    <a:solidFill>
                      <a:schemeClr val="bg2">
                        <a:lumMod val="50000"/>
                      </a:schemeClr>
                    </a:solidFill>
                  </a:rPr>
                  <a:t>BERT, a transformer language model, finetuned to predict human judgement scores on WMT</a:t>
                </a:r>
              </a:p>
            </p:txBody>
          </p:sp>
        </mc:Choice>
        <mc:Fallback xmlns="">
          <p:sp>
            <p:nvSpPr>
              <p:cNvPr id="3" name="Content Placeholder 2">
                <a:extLst>
                  <a:ext uri="{FF2B5EF4-FFF2-40B4-BE49-F238E27FC236}">
                    <a16:creationId xmlns:a16="http://schemas.microsoft.com/office/drawing/2014/main" id="{B65A9826-14DE-1F44-82EC-D9187B18BEDE}"/>
                  </a:ext>
                </a:extLst>
              </p:cNvPr>
              <p:cNvSpPr>
                <a:spLocks noGrp="1" noRot="1" noChangeAspect="1" noMove="1" noResize="1" noEditPoints="1" noAdjustHandles="1" noChangeArrowheads="1" noChangeShapeType="1" noTextEdit="1"/>
              </p:cNvSpPr>
              <p:nvPr>
                <p:ph idx="13"/>
              </p:nvPr>
            </p:nvSpPr>
            <p:spPr>
              <a:xfrm>
                <a:off x="235390" y="684070"/>
                <a:ext cx="8760172" cy="2760745"/>
              </a:xfrm>
              <a:blipFill>
                <a:blip r:embed="rId2"/>
                <a:stretch>
                  <a:fillRect l="-579" t="-187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51A9A79-6123-6E46-8FE8-8E7EFB489B1C}"/>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F7AAE48D-EC9D-CD45-B10D-AED2E62B7B70}"/>
              </a:ext>
            </a:extLst>
          </p:cNvPr>
          <p:cNvSpPr>
            <a:spLocks noGrp="1"/>
          </p:cNvSpPr>
          <p:nvPr>
            <p:ph type="sldNum" sz="quarter" idx="16"/>
          </p:nvPr>
        </p:nvSpPr>
        <p:spPr/>
        <p:txBody>
          <a:bodyPr/>
          <a:lstStyle/>
          <a:p>
            <a:fld id="{94484A00-4F00-BC41-AC64-A612D22D8354}" type="slidenum">
              <a:rPr lang="en-US" smtClean="0"/>
              <a:pPr/>
              <a:t>32</a:t>
            </a:fld>
            <a:endParaRPr lang="en-US"/>
          </a:p>
        </p:txBody>
      </p:sp>
      <p:sp>
        <p:nvSpPr>
          <p:cNvPr id="7" name="TextBox 6">
            <a:extLst>
              <a:ext uri="{FF2B5EF4-FFF2-40B4-BE49-F238E27FC236}">
                <a16:creationId xmlns:a16="http://schemas.microsoft.com/office/drawing/2014/main" id="{056BCA6E-33F6-924F-8CBA-4047A499B24F}"/>
              </a:ext>
            </a:extLst>
          </p:cNvPr>
          <p:cNvSpPr txBox="1"/>
          <p:nvPr/>
        </p:nvSpPr>
        <p:spPr>
          <a:xfrm>
            <a:off x="3083313" y="5105902"/>
            <a:ext cx="5584927" cy="307777"/>
          </a:xfrm>
          <a:prstGeom prst="rect">
            <a:avLst/>
          </a:prstGeom>
          <a:noFill/>
        </p:spPr>
        <p:txBody>
          <a:bodyPr wrap="none" rtlCol="0">
            <a:spAutoFit/>
          </a:bodyPr>
          <a:lstStyle/>
          <a:p>
            <a:r>
              <a:rPr lang="en-US" sz="1400" dirty="0">
                <a:latin typeface="The Hand" panose="03070502030502020204" pitchFamily="66" charset="0"/>
              </a:rPr>
              <a:t>[1] </a:t>
            </a:r>
            <a:r>
              <a:rPr lang="en-US" sz="1400" dirty="0">
                <a:latin typeface="The Hand" panose="03070502030502020204" pitchFamily="66" charset="0"/>
                <a:hlinkClick r:id="rId3"/>
              </a:rPr>
              <a:t>https://aclanthology.org/P02-1040/</a:t>
            </a:r>
            <a:r>
              <a:rPr lang="en-US" sz="1400" dirty="0">
                <a:latin typeface="The Hand" panose="03070502030502020204" pitchFamily="66" charset="0"/>
              </a:rPr>
              <a:t>   [2] </a:t>
            </a:r>
            <a:r>
              <a:rPr lang="en-US" sz="1400" dirty="0">
                <a:latin typeface="The Hand" panose="03070502030502020204" pitchFamily="66" charset="0"/>
                <a:hlinkClick r:id="rId4"/>
              </a:rPr>
              <a:t>https://aclanthology.org/W15-3049/</a:t>
            </a:r>
            <a:r>
              <a:rPr lang="en-US" sz="1400" dirty="0">
                <a:latin typeface="The Hand" panose="03070502030502020204" pitchFamily="66" charset="0"/>
              </a:rPr>
              <a:t>  [3] </a:t>
            </a:r>
            <a:r>
              <a:rPr lang="en-US" sz="1400" dirty="0">
                <a:latin typeface="The Hand" panose="03070502030502020204" pitchFamily="66" charset="0"/>
                <a:hlinkClick r:id="rId5"/>
              </a:rPr>
              <a:t>https://aclanthology.org/2020.acl-main.704/</a:t>
            </a:r>
            <a:r>
              <a:rPr lang="en-US" sz="1400" dirty="0">
                <a:latin typeface="The Hand" panose="03070502030502020204" pitchFamily="66" charset="0"/>
              </a:rPr>
              <a:t> </a:t>
            </a:r>
          </a:p>
        </p:txBody>
      </p:sp>
    </p:spTree>
    <p:extLst>
      <p:ext uri="{BB962C8B-B14F-4D97-AF65-F5344CB8AC3E}">
        <p14:creationId xmlns:p14="http://schemas.microsoft.com/office/powerpoint/2010/main" val="3744278720"/>
      </p:ext>
    </p:extLst>
  </p:cSld>
  <p:clrMapOvr>
    <a:masterClrMapping/>
  </p:clrMapOvr>
  <mc:AlternateContent xmlns:mc="http://schemas.openxmlformats.org/markup-compatibility/2006" xmlns:p14="http://schemas.microsoft.com/office/powerpoint/2010/main">
    <mc:Choice Requires="p14">
      <p:transition spd="slow" p14:dur="2000" advTm="64755"/>
    </mc:Choice>
    <mc:Fallback xmlns="">
      <p:transition spd="slow" advTm="64755"/>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2F27-5EE0-524C-B5B2-464ED38657EA}"/>
              </a:ext>
            </a:extLst>
          </p:cNvPr>
          <p:cNvSpPr>
            <a:spLocks noGrp="1"/>
          </p:cNvSpPr>
          <p:nvPr>
            <p:ph type="title"/>
          </p:nvPr>
        </p:nvSpPr>
        <p:spPr/>
        <p:txBody>
          <a:bodyPr/>
          <a:lstStyle/>
          <a:p>
            <a:r>
              <a:rPr lang="en-US" dirty="0"/>
              <a:t>Review of MT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5A9826-14DE-1F44-82EC-D9187B18BEDE}"/>
                  </a:ext>
                </a:extLst>
              </p:cNvPr>
              <p:cNvSpPr>
                <a:spLocks noGrp="1"/>
              </p:cNvSpPr>
              <p:nvPr>
                <p:ph idx="13"/>
              </p:nvPr>
            </p:nvSpPr>
            <p:spPr>
              <a:xfrm>
                <a:off x="235390" y="684070"/>
                <a:ext cx="8760172" cy="4410554"/>
              </a:xfrm>
            </p:spPr>
            <p:txBody>
              <a:bodyPr>
                <a:noAutofit/>
              </a:bodyPr>
              <a:lstStyle/>
              <a:p>
                <a:r>
                  <a:rPr lang="en-US" sz="2000" dirty="0">
                    <a:solidFill>
                      <a:srgbClr val="C00000"/>
                    </a:solidFill>
                  </a:rPr>
                  <a:t>[</a:t>
                </a:r>
                <a:r>
                  <a:rPr lang="en-US" sz="2000" dirty="0" err="1">
                    <a:solidFill>
                      <a:srgbClr val="C00000"/>
                    </a:solidFill>
                  </a:rPr>
                  <a:t>Papineni</a:t>
                </a:r>
                <a:r>
                  <a:rPr lang="en-US" sz="2000" dirty="0">
                    <a:solidFill>
                      <a:srgbClr val="C00000"/>
                    </a:solidFill>
                  </a:rPr>
                  <a:t> et al. 2002</a:t>
                </a:r>
                <a:r>
                  <a:rPr lang="en-US" sz="1900" baseline="30000" dirty="0">
                    <a:solidFill>
                      <a:srgbClr val="C00000"/>
                    </a:solidFill>
                  </a:rPr>
                  <a:t>[1]</a:t>
                </a:r>
                <a:r>
                  <a:rPr lang="en-US" sz="2000" dirty="0">
                    <a:solidFill>
                      <a:srgbClr val="C00000"/>
                    </a:solidFill>
                  </a:rPr>
                  <a:t>]</a:t>
                </a:r>
                <a:r>
                  <a:rPr lang="en-US" sz="2000" dirty="0">
                    <a:solidFill>
                      <a:schemeClr val="tx1">
                        <a:lumMod val="85000"/>
                        <a:lumOff val="15000"/>
                      </a:schemeClr>
                    </a:solidFill>
                  </a:rPr>
                  <a:t> </a:t>
                </a:r>
                <a14:m>
                  <m:oMath xmlns:m="http://schemas.openxmlformats.org/officeDocument/2006/math">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cs typeface="XITS Math" panose="02000503000000000000" pitchFamily="2" charset="0"/>
                      </a:rPr>
                      <m:t>BLEU</m:t>
                    </m:r>
                    <m: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BP</m:t>
                    </m:r>
                    <m: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 </m:t>
                    </m:r>
                    <m:nary>
                      <m:naryPr>
                        <m:chr m:val="∏"/>
                        <m:ctrlPr>
                          <a:rPr lang="en-US" i="1"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naryPr>
                      <m:sub>
                        <m:r>
                          <m:rPr>
                            <m:sty m:val="p"/>
                            <m:brk m:alnAt="23"/>
                          </m:rP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n</m:t>
                        </m:r>
                        <m: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=1</m:t>
                        </m:r>
                      </m:sub>
                      <m:sup>
                        <m: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4</m:t>
                        </m:r>
                      </m:sup>
                      <m:e>
                        <m:sSub>
                          <m:sSubPr>
                            <m:ctrlPr>
                              <a:rPr lang="en-US" i="1"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P</m:t>
                            </m:r>
                          </m:e>
                          <m:sub>
                            <m:r>
                              <m:rPr>
                                <m:sty m:val="p"/>
                              </m:rPr>
                              <a:rPr lang="en-US" b="0" i="0" smtClean="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n</m:t>
                            </m:r>
                          </m:sub>
                        </m:sSub>
                      </m:e>
                    </m:nary>
                  </m:oMath>
                </a14:m>
                <a:r>
                  <a:rPr lang="en-US" dirty="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a:t>   </a:t>
                </a:r>
                <a:br>
                  <a:rPr lang="en-US" dirty="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a:br>
                <a:r>
                  <a:rPr lang="en-US" dirty="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a:t>                                  </a:t>
                </a:r>
                <a14:m>
                  <m:oMath xmlns:m="http://schemas.openxmlformats.org/officeDocument/2006/math">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BP</m:t>
                    </m:r>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m:t>
                    </m:r>
                    <m:func>
                      <m:func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funcPr>
                      <m:fName>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min</m:t>
                        </m:r>
                      </m:fName>
                      <m:e>
                        <m:d>
                          <m:d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dPr>
                          <m:e>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1,</m:t>
                            </m:r>
                            <m:func>
                              <m:func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funcPr>
                              <m:fName>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exp</m:t>
                                </m:r>
                              </m:fName>
                              <m:e>
                                <m:d>
                                  <m:d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dPr>
                                  <m:e>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1−</m:t>
                                    </m:r>
                                    <m:f>
                                      <m:f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fPr>
                                      <m:num>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r</m:t>
                                        </m:r>
                                      </m:num>
                                      <m:den>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c</m:t>
                                        </m:r>
                                      </m:den>
                                    </m:f>
                                  </m:e>
                                </m:d>
                              </m:e>
                            </m:func>
                          </m:e>
                        </m:d>
                      </m:e>
                    </m:func>
                  </m:oMath>
                </a14:m>
                <a:r>
                  <a:rPr lang="en-US" dirty="0">
                    <a:solidFill>
                      <a:schemeClr val="bg1">
                        <a:lumMod val="50000"/>
                      </a:schemeClr>
                    </a:solidFill>
                    <a:latin typeface="Cambria Math" panose="02040503050406030204" pitchFamily="18" charset="0"/>
                    <a:ea typeface="Cambria Math" panose="02040503050406030204" pitchFamily="18" charset="0"/>
                  </a:rPr>
                  <a:t>         </a:t>
                </a:r>
                <a:br>
                  <a:rPr lang="en-US" dirty="0">
                    <a:solidFill>
                      <a:schemeClr val="bg1">
                        <a:lumMod val="50000"/>
                      </a:schemeClr>
                    </a:solidFill>
                  </a:rPr>
                </a:br>
                <a14:m>
                  <m:oMath xmlns:m="http://schemas.openxmlformats.org/officeDocument/2006/math">
                    <m:sSub>
                      <m:sSubPr>
                        <m:ctrlPr>
                          <a:rPr lang="en-US" i="1" smtClean="0">
                            <a:solidFill>
                              <a:schemeClr val="bg2">
                                <a:lumMod val="25000"/>
                              </a:schemeClr>
                            </a:solidFill>
                            <a:latin typeface="Cambria Math" panose="02040503050406030204" pitchFamily="18" charset="0"/>
                          </a:rPr>
                        </m:ctrlPr>
                      </m:sSubPr>
                      <m:e>
                        <m:r>
                          <a:rPr lang="en-US" i="1">
                            <a:solidFill>
                              <a:schemeClr val="bg2">
                                <a:lumMod val="25000"/>
                              </a:schemeClr>
                            </a:solidFill>
                            <a:latin typeface="Cambria Math" panose="02040503050406030204" pitchFamily="18" charset="0"/>
                          </a:rPr>
                          <m:t>𝑃</m:t>
                        </m:r>
                      </m:e>
                      <m:sub>
                        <m:r>
                          <a:rPr lang="en-US" i="1">
                            <a:solidFill>
                              <a:schemeClr val="bg2">
                                <a:lumMod val="25000"/>
                              </a:schemeClr>
                            </a:solidFill>
                            <a:latin typeface="Cambria Math" panose="02040503050406030204" pitchFamily="18" charset="0"/>
                          </a:rPr>
                          <m:t>𝑛</m:t>
                        </m:r>
                      </m:sub>
                    </m:sSub>
                  </m:oMath>
                </a14:m>
                <a:r>
                  <a:rPr lang="en-US" dirty="0">
                    <a:solidFill>
                      <a:schemeClr val="bg2">
                        <a:lumMod val="25000"/>
                      </a:schemeClr>
                    </a:solidFill>
                  </a:rPr>
                  <a:t> is n-gram precision of tokens</a:t>
                </a:r>
                <a:r>
                  <a:rPr lang="en-US" dirty="0">
                    <a:solidFill>
                      <a:schemeClr val="bg1">
                        <a:lumMod val="50000"/>
                      </a:schemeClr>
                    </a:solidFill>
                  </a:rPr>
                  <a:t> obtained using an internal tokenizer</a:t>
                </a:r>
                <a:br>
                  <a:rPr lang="en-US" dirty="0">
                    <a:solidFill>
                      <a:schemeClr val="bg1">
                        <a:lumMod val="50000"/>
                      </a:schemeClr>
                    </a:solidFill>
                  </a:rPr>
                </a:br>
                <a:r>
                  <a:rPr lang="en-US" dirty="0">
                    <a:solidFill>
                      <a:schemeClr val="bg1">
                        <a:lumMod val="50000"/>
                      </a:schemeClr>
                    </a:solidFill>
                  </a:rPr>
                  <a:t> </a:t>
                </a:r>
                <a:r>
                  <a:rPr lang="en-US" b="1" dirty="0">
                    <a:solidFill>
                      <a:schemeClr val="bg1">
                        <a:lumMod val="50000"/>
                      </a:schemeClr>
                    </a:solidFill>
                  </a:rPr>
                  <a:t>r</a:t>
                </a:r>
                <a:r>
                  <a:rPr lang="en-US" dirty="0">
                    <a:solidFill>
                      <a:schemeClr val="bg1">
                        <a:lumMod val="50000"/>
                      </a:schemeClr>
                    </a:solidFill>
                  </a:rPr>
                  <a:t> and </a:t>
                </a:r>
                <a:r>
                  <a:rPr lang="en-US" b="1" dirty="0">
                    <a:solidFill>
                      <a:schemeClr val="bg1">
                        <a:lumMod val="50000"/>
                      </a:schemeClr>
                    </a:solidFill>
                  </a:rPr>
                  <a:t>c</a:t>
                </a:r>
                <a:r>
                  <a:rPr lang="en-US" dirty="0">
                    <a:solidFill>
                      <a:schemeClr val="bg1">
                        <a:lumMod val="50000"/>
                      </a:schemeClr>
                    </a:solidFill>
                  </a:rPr>
                  <a:t> are lengths of reference and hypothesis </a:t>
                </a:r>
                <a:endParaRPr lang="en-US" dirty="0"/>
              </a:p>
              <a:p>
                <a:r>
                  <a:rPr lang="en-US" sz="2000" dirty="0">
                    <a:solidFill>
                      <a:srgbClr val="C00000"/>
                    </a:solidFill>
                  </a:rPr>
                  <a:t>[</a:t>
                </a:r>
                <a:r>
                  <a:rPr lang="en-US" sz="2000" dirty="0" err="1">
                    <a:solidFill>
                      <a:srgbClr val="C00000"/>
                    </a:solidFill>
                  </a:rPr>
                  <a:t>Popović</a:t>
                </a:r>
                <a:r>
                  <a:rPr lang="en-US" sz="2000" dirty="0">
                    <a:solidFill>
                      <a:srgbClr val="C00000"/>
                    </a:solidFill>
                  </a:rPr>
                  <a:t>, 2015</a:t>
                </a:r>
                <a:r>
                  <a:rPr lang="en-US" sz="2000" baseline="30000" dirty="0">
                    <a:solidFill>
                      <a:srgbClr val="C00000"/>
                    </a:solidFill>
                  </a:rPr>
                  <a:t>[2]</a:t>
                </a:r>
                <a:r>
                  <a:rPr lang="en-US" sz="2000" dirty="0">
                    <a:solidFill>
                      <a:srgbClr val="C00000"/>
                    </a:solidFill>
                  </a:rPr>
                  <a:t>] </a:t>
                </a:r>
                <a14:m>
                  <m:oMath xmlns:m="http://schemas.openxmlformats.org/officeDocument/2006/math">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cs typeface="XITS Math" panose="02000503000000000000" pitchFamily="2" charset="0"/>
                      </a:rPr>
                      <m:t>Chr</m:t>
                    </m:r>
                    <m:sSub>
                      <m:sSubPr>
                        <m:ctrlPr>
                          <a:rPr lang="en-US" i="1" smtClean="0">
                            <a:solidFill>
                              <a:schemeClr val="tx1">
                                <a:lumMod val="85000"/>
                                <a:lumOff val="15000"/>
                              </a:schemeClr>
                            </a:solidFill>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cs typeface="XITS Math" panose="02000503000000000000" pitchFamily="2" charset="0"/>
                          </a:rPr>
                          <m:t>F</m:t>
                        </m:r>
                      </m:e>
                      <m:sub>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cs typeface="XITS Math" panose="02000503000000000000" pitchFamily="2" charset="0"/>
                          </a:rPr>
                          <m:t>β</m:t>
                        </m:r>
                      </m:sub>
                    </m:sSub>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m:t>
                    </m:r>
                    <m:d>
                      <m:d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dPr>
                      <m:e>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1+</m:t>
                        </m:r>
                        <m:sSup>
                          <m:sSup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β</m:t>
                            </m:r>
                          </m:e>
                          <m:sup>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2</m:t>
                            </m:r>
                          </m:sup>
                        </m:sSup>
                      </m:e>
                    </m:d>
                    <m:f>
                      <m:f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fPr>
                      <m:num>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ChrP</m:t>
                        </m:r>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 × </m:t>
                        </m:r>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ChrR</m:t>
                        </m:r>
                      </m:num>
                      <m:den>
                        <m:sSup>
                          <m:sSupPr>
                            <m:ctrlPr>
                              <a:rPr lang="en-US" i="1"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β</m:t>
                            </m:r>
                          </m:e>
                          <m:sup>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2</m:t>
                            </m:r>
                          </m:sup>
                        </m:sSup>
                        <m:r>
                          <a:rPr lang="en-US" b="0" i="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m:t>
                        </m:r>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 </m:t>
                        </m:r>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ChrP</m:t>
                        </m:r>
                        <m: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 + </m:t>
                        </m:r>
                        <m:r>
                          <m:rPr>
                            <m:sty m:val="p"/>
                          </m:rPr>
                          <a:rPr lang="en-US" b="0" i="0" smtClean="0">
                            <a:solidFill>
                              <a:schemeClr val="bg1">
                                <a:lumMod val="50000"/>
                              </a:schemeClr>
                            </a:solidFill>
                            <a:latin typeface="Cambria Math" panose="02040503050406030204" pitchFamily="18" charset="0"/>
                            <a:ea typeface="Cambria Math" panose="02040503050406030204" pitchFamily="18" charset="0"/>
                            <a:cs typeface="XITS Math" panose="02000503000000000000" pitchFamily="2" charset="0"/>
                          </a:rPr>
                          <m:t>ChrR</m:t>
                        </m:r>
                      </m:den>
                    </m:f>
                    <m:r>
                      <a:rPr lang="en-US" b="0" i="1" smtClean="0">
                        <a:solidFill>
                          <a:schemeClr val="bg1">
                            <a:lumMod val="50000"/>
                          </a:schemeClr>
                        </a:solidFill>
                        <a:latin typeface="Cambria Math" panose="02040503050406030204" pitchFamily="18" charset="0"/>
                        <a:ea typeface="Cambria Math" panose="02040503050406030204" pitchFamily="18" charset="0"/>
                      </a:rPr>
                      <m:t> </m:t>
                    </m:r>
                  </m:oMath>
                </a14:m>
                <a:r>
                  <a:rPr lang="en-US" dirty="0">
                    <a:solidFill>
                      <a:schemeClr val="bg1">
                        <a:lumMod val="50000"/>
                      </a:schemeClr>
                    </a:solidFill>
                    <a:latin typeface="Cambria Math" panose="02040503050406030204" pitchFamily="18" charset="0"/>
                    <a:ea typeface="Cambria Math" panose="02040503050406030204" pitchFamily="18" charset="0"/>
                  </a:rPr>
                  <a:t>     </a:t>
                </a:r>
                <a:br>
                  <a:rPr lang="en-US" dirty="0"/>
                </a:br>
                <a:r>
                  <a:rPr lang="en-US" dirty="0"/>
                  <a:t>Character n-grams for up to 6-grams</a:t>
                </a:r>
              </a:p>
              <a:p>
                <a:r>
                  <a:rPr lang="en-US" sz="2000" dirty="0">
                    <a:solidFill>
                      <a:srgbClr val="C00000"/>
                    </a:solidFill>
                  </a:rPr>
                  <a:t>[</a:t>
                </a:r>
                <a:r>
                  <a:rPr lang="en-US" sz="2000" dirty="0" err="1">
                    <a:solidFill>
                      <a:srgbClr val="C00000"/>
                    </a:solidFill>
                  </a:rPr>
                  <a:t>Sellam</a:t>
                </a:r>
                <a:r>
                  <a:rPr lang="en-US" sz="2000" dirty="0">
                    <a:solidFill>
                      <a:srgbClr val="C00000"/>
                    </a:solidFill>
                  </a:rPr>
                  <a:t> et al. 2020</a:t>
                </a:r>
                <a:r>
                  <a:rPr lang="en-US" sz="2000" baseline="30000" dirty="0">
                    <a:solidFill>
                      <a:srgbClr val="C00000"/>
                    </a:solidFill>
                  </a:rPr>
                  <a:t>[3]</a:t>
                </a:r>
                <a:r>
                  <a:rPr lang="en-US" sz="2000" dirty="0">
                    <a:solidFill>
                      <a:srgbClr val="C00000"/>
                    </a:solidFill>
                  </a:rPr>
                  <a:t>] </a:t>
                </a:r>
                <a:r>
                  <a:rPr lang="en-US" dirty="0"/>
                  <a:t>BLEURT, </a:t>
                </a:r>
                <a:br>
                  <a:rPr lang="en-US" dirty="0"/>
                </a:br>
                <a:r>
                  <a:rPr lang="en-US" dirty="0">
                    <a:solidFill>
                      <a:schemeClr val="bg2">
                        <a:lumMod val="50000"/>
                      </a:schemeClr>
                    </a:solidFill>
                  </a:rPr>
                  <a:t>BERT model finetuned to predict human judgement scores on WMT</a:t>
                </a:r>
                <a:br>
                  <a:rPr lang="en-US" dirty="0">
                    <a:solidFill>
                      <a:schemeClr val="bg2">
                        <a:lumMod val="50000"/>
                      </a:schemeClr>
                    </a:solidFill>
                  </a:rPr>
                </a:br>
                <a:r>
                  <a:rPr lang="en-US" dirty="0">
                    <a:solidFill>
                      <a:schemeClr val="bg2">
                        <a:lumMod val="50000"/>
                      </a:schemeClr>
                    </a:solidFill>
                  </a:rPr>
                  <a:t>Segment-level metric; for corpus-level evaluation </a:t>
                </a:r>
                <a:r>
                  <a:rPr lang="en-US" dirty="0">
                    <a:solidFill>
                      <a:schemeClr val="bg2">
                        <a:lumMod val="50000"/>
                      </a:schemeClr>
                    </a:solidFill>
                    <a:sym typeface="Wingdings" pitchFamily="2" charset="2"/>
                  </a:rPr>
                  <a:t> </a:t>
                </a:r>
                <a:r>
                  <a:rPr lang="en-US" dirty="0">
                    <a:solidFill>
                      <a:schemeClr val="bg2">
                        <a:lumMod val="50000"/>
                      </a:schemeClr>
                    </a:solidFill>
                  </a:rPr>
                  <a:t>mean and median</a:t>
                </a:r>
              </a:p>
            </p:txBody>
          </p:sp>
        </mc:Choice>
        <mc:Fallback xmlns="">
          <p:sp>
            <p:nvSpPr>
              <p:cNvPr id="3" name="Content Placeholder 2">
                <a:extLst>
                  <a:ext uri="{FF2B5EF4-FFF2-40B4-BE49-F238E27FC236}">
                    <a16:creationId xmlns:a16="http://schemas.microsoft.com/office/drawing/2014/main" id="{B65A9826-14DE-1F44-82EC-D9187B18BEDE}"/>
                  </a:ext>
                </a:extLst>
              </p:cNvPr>
              <p:cNvSpPr>
                <a:spLocks noGrp="1" noRot="1" noChangeAspect="1" noMove="1" noResize="1" noEditPoints="1" noAdjustHandles="1" noChangeArrowheads="1" noChangeShapeType="1" noTextEdit="1"/>
              </p:cNvSpPr>
              <p:nvPr>
                <p:ph idx="13"/>
              </p:nvPr>
            </p:nvSpPr>
            <p:spPr>
              <a:xfrm>
                <a:off x="235390" y="684070"/>
                <a:ext cx="8760172" cy="4410554"/>
              </a:xfrm>
              <a:blipFill>
                <a:blip r:embed="rId2"/>
                <a:stretch>
                  <a:fillRect l="-579" t="-1260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51A9A79-6123-6E46-8FE8-8E7EFB489B1C}"/>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F7AAE48D-EC9D-CD45-B10D-AED2E62B7B70}"/>
              </a:ext>
            </a:extLst>
          </p:cNvPr>
          <p:cNvSpPr>
            <a:spLocks noGrp="1"/>
          </p:cNvSpPr>
          <p:nvPr>
            <p:ph type="sldNum" sz="quarter" idx="16"/>
          </p:nvPr>
        </p:nvSpPr>
        <p:spPr/>
        <p:txBody>
          <a:bodyPr/>
          <a:lstStyle/>
          <a:p>
            <a:fld id="{94484A00-4F00-BC41-AC64-A612D22D8354}" type="slidenum">
              <a:rPr lang="en-US" smtClean="0"/>
              <a:pPr/>
              <a:t>33</a:t>
            </a:fld>
            <a:endParaRPr lang="en-US"/>
          </a:p>
        </p:txBody>
      </p:sp>
      <p:sp>
        <p:nvSpPr>
          <p:cNvPr id="7" name="TextBox 6">
            <a:extLst>
              <a:ext uri="{FF2B5EF4-FFF2-40B4-BE49-F238E27FC236}">
                <a16:creationId xmlns:a16="http://schemas.microsoft.com/office/drawing/2014/main" id="{056BCA6E-33F6-924F-8CBA-4047A499B24F}"/>
              </a:ext>
            </a:extLst>
          </p:cNvPr>
          <p:cNvSpPr txBox="1"/>
          <p:nvPr/>
        </p:nvSpPr>
        <p:spPr>
          <a:xfrm>
            <a:off x="3083313" y="5105902"/>
            <a:ext cx="5584927" cy="307777"/>
          </a:xfrm>
          <a:prstGeom prst="rect">
            <a:avLst/>
          </a:prstGeom>
          <a:noFill/>
        </p:spPr>
        <p:txBody>
          <a:bodyPr wrap="none" rtlCol="0">
            <a:spAutoFit/>
          </a:bodyPr>
          <a:lstStyle/>
          <a:p>
            <a:r>
              <a:rPr lang="en-US" sz="1400" dirty="0">
                <a:latin typeface="The Hand" panose="03070502030502020204" pitchFamily="66" charset="0"/>
              </a:rPr>
              <a:t>[1] </a:t>
            </a:r>
            <a:r>
              <a:rPr lang="en-US" sz="1400" dirty="0">
                <a:latin typeface="The Hand" panose="03070502030502020204" pitchFamily="66" charset="0"/>
                <a:hlinkClick r:id="rId3"/>
              </a:rPr>
              <a:t>https://aclanthology.org/P02-1040/</a:t>
            </a:r>
            <a:r>
              <a:rPr lang="en-US" sz="1400" dirty="0">
                <a:latin typeface="The Hand" panose="03070502030502020204" pitchFamily="66" charset="0"/>
              </a:rPr>
              <a:t>   [2] </a:t>
            </a:r>
            <a:r>
              <a:rPr lang="en-US" sz="1400" dirty="0">
                <a:latin typeface="The Hand" panose="03070502030502020204" pitchFamily="66" charset="0"/>
                <a:hlinkClick r:id="rId4"/>
              </a:rPr>
              <a:t>https://aclanthology.org/W15-3049/</a:t>
            </a:r>
            <a:r>
              <a:rPr lang="en-US" sz="1400" dirty="0">
                <a:latin typeface="The Hand" panose="03070502030502020204" pitchFamily="66" charset="0"/>
              </a:rPr>
              <a:t>  [3] </a:t>
            </a:r>
            <a:r>
              <a:rPr lang="en-US" sz="1400" dirty="0">
                <a:latin typeface="The Hand" panose="03070502030502020204" pitchFamily="66" charset="0"/>
                <a:hlinkClick r:id="rId5"/>
              </a:rPr>
              <a:t>https://aclanthology.org/2020.acl-main.704/</a:t>
            </a:r>
            <a:r>
              <a:rPr lang="en-US" sz="1400" dirty="0">
                <a:latin typeface="The Hand" panose="03070502030502020204" pitchFamily="66" charset="0"/>
              </a:rPr>
              <a:t> </a:t>
            </a:r>
          </a:p>
        </p:txBody>
      </p:sp>
    </p:spTree>
    <p:extLst>
      <p:ext uri="{BB962C8B-B14F-4D97-AF65-F5344CB8AC3E}">
        <p14:creationId xmlns:p14="http://schemas.microsoft.com/office/powerpoint/2010/main" val="1731816453"/>
      </p:ext>
    </p:extLst>
  </p:cSld>
  <p:clrMapOvr>
    <a:masterClrMapping/>
  </p:clrMapOvr>
  <mc:AlternateContent xmlns:mc="http://schemas.openxmlformats.org/markup-compatibility/2006" xmlns:p14="http://schemas.microsoft.com/office/powerpoint/2010/main">
    <mc:Choice Requires="p14">
      <p:transition spd="slow" p14:dur="2000" advTm="64755"/>
    </mc:Choice>
    <mc:Fallback xmlns="">
      <p:transition spd="slow" advTm="6475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9F3C-1D2C-3E4A-B4D0-F4589DE8B02F}"/>
              </a:ext>
            </a:extLst>
          </p:cNvPr>
          <p:cNvSpPr>
            <a:spLocks noGrp="1"/>
          </p:cNvSpPr>
          <p:nvPr>
            <p:ph type="title"/>
          </p:nvPr>
        </p:nvSpPr>
        <p:spPr>
          <a:xfrm>
            <a:off x="457200" y="141418"/>
            <a:ext cx="8229600" cy="437476"/>
          </a:xfrm>
        </p:spPr>
        <p:txBody>
          <a:bodyPr/>
          <a:lstStyle/>
          <a:p>
            <a:r>
              <a:rPr lang="en-US" sz="2700" dirty="0">
                <a:latin typeface="Garamond" panose="02020404030301010803" pitchFamily="18" charset="0"/>
              </a:rPr>
              <a:t>Multiclass Classifier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CEB01F-BB1B-7B40-8A1D-F455871DC513}"/>
                  </a:ext>
                </a:extLst>
              </p:cNvPr>
              <p:cNvSpPr>
                <a:spLocks noGrp="1"/>
              </p:cNvSpPr>
              <p:nvPr>
                <p:ph idx="13"/>
              </p:nvPr>
            </p:nvSpPr>
            <p:spPr>
              <a:xfrm>
                <a:off x="362836" y="655500"/>
                <a:ext cx="8646410" cy="4599894"/>
              </a:xfrm>
            </p:spPr>
            <p:txBody>
              <a:bodyPr>
                <a:normAutofit/>
              </a:bodyPr>
              <a:lstStyle/>
              <a:p>
                <a:pPr marL="0" indent="0">
                  <a:lnSpc>
                    <a:spcPct val="120000"/>
                  </a:lnSpc>
                  <a:spcBef>
                    <a:spcPts val="400"/>
                  </a:spcBef>
                  <a:buNone/>
                </a:pPr>
                <a:r>
                  <a:rPr lang="en-US" sz="2000" dirty="0"/>
                  <a:t>Performance of a Class:  </a:t>
                </a:r>
                <a14:m>
                  <m:oMath xmlns:m="http://schemas.openxmlformats.org/officeDocument/2006/math">
                    <m:sSub>
                      <m:sSubPr>
                        <m:ctrlPr>
                          <a:rPr lang="en-US" sz="2000" i="1" smtClean="0">
                            <a:solidFill>
                              <a:srgbClr val="9D1535"/>
                            </a:solidFill>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sz="2000" i="0">
                            <a:solidFill>
                              <a:srgbClr val="9D1535"/>
                            </a:solidFill>
                            <a:latin typeface="Cambria Math" panose="02040503050406030204" pitchFamily="18" charset="0"/>
                            <a:ea typeface="Cambria Math" panose="02040503050406030204" pitchFamily="18" charset="0"/>
                            <a:cs typeface="XITS Math" panose="02000503000000000000" pitchFamily="2" charset="0"/>
                          </a:rPr>
                          <m:t>F</m:t>
                        </m:r>
                      </m:e>
                      <m:sub>
                        <m:r>
                          <m:rPr>
                            <m:sty m:val="p"/>
                          </m:rPr>
                          <a:rPr lang="en-US" sz="2000" i="0">
                            <a:solidFill>
                              <a:srgbClr val="9D1535"/>
                            </a:solidFill>
                            <a:latin typeface="Cambria Math" panose="02040503050406030204" pitchFamily="18" charset="0"/>
                            <a:ea typeface="Cambria Math" panose="02040503050406030204" pitchFamily="18" charset="0"/>
                            <a:cs typeface="XITS Math" panose="02000503000000000000" pitchFamily="2" charset="0"/>
                          </a:rPr>
                          <m:t>β</m:t>
                        </m:r>
                        <m:r>
                          <a:rPr lang="en-US" sz="2000" i="0">
                            <a:solidFill>
                              <a:srgbClr val="9D1535"/>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i="0">
                            <a:solidFill>
                              <a:srgbClr val="9D1535"/>
                            </a:solidFill>
                            <a:latin typeface="Cambria Math" panose="02040503050406030204" pitchFamily="18" charset="0"/>
                            <a:ea typeface="Cambria Math" panose="02040503050406030204" pitchFamily="18" charset="0"/>
                            <a:cs typeface="XITS Math" panose="02000503000000000000" pitchFamily="2" charset="0"/>
                          </a:rPr>
                          <m:t>c</m:t>
                        </m:r>
                      </m:sub>
                    </m:sSub>
                    <m:r>
                      <a:rPr lang="en-US" sz="2000" i="0">
                        <a:latin typeface="Cambria Math" panose="02040503050406030204" pitchFamily="18" charset="0"/>
                        <a:ea typeface="Cambria Math" panose="02040503050406030204" pitchFamily="18" charset="0"/>
                        <a:cs typeface="XITS Math" panose="02000503000000000000" pitchFamily="2" charset="0"/>
                      </a:rPr>
                      <m:t>=</m:t>
                    </m:r>
                    <m:sSup>
                      <m:sSupPr>
                        <m:ctrlPr>
                          <a:rPr lang="en-US" sz="2000" i="1">
                            <a:latin typeface="Cambria Math" panose="02040503050406030204" pitchFamily="18" charset="0"/>
                            <a:ea typeface="Cambria Math" panose="02040503050406030204" pitchFamily="18" charset="0"/>
                            <a:cs typeface="XITS Math" panose="02000503000000000000" pitchFamily="2" charset="0"/>
                          </a:rPr>
                        </m:ctrlPr>
                      </m:sSupPr>
                      <m:e>
                        <m:d>
                          <m:dPr>
                            <m:ctrlPr>
                              <a:rPr lang="en-US" sz="2000" i="1">
                                <a:latin typeface="Cambria Math" panose="02040503050406030204" pitchFamily="18" charset="0"/>
                                <a:ea typeface="Cambria Math" panose="02040503050406030204" pitchFamily="18" charset="0"/>
                                <a:cs typeface="XITS Math" panose="02000503000000000000" pitchFamily="2" charset="0"/>
                              </a:rPr>
                            </m:ctrlPr>
                          </m:dPr>
                          <m:e>
                            <m:r>
                              <a:rPr lang="en-US" sz="2000" i="0">
                                <a:latin typeface="Cambria Math" panose="02040503050406030204" pitchFamily="18" charset="0"/>
                                <a:ea typeface="Cambria Math" panose="02040503050406030204" pitchFamily="18" charset="0"/>
                                <a:cs typeface="XITS Math" panose="02000503000000000000" pitchFamily="2" charset="0"/>
                              </a:rPr>
                              <m:t>1+</m:t>
                            </m:r>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β</m:t>
                            </m:r>
                          </m:e>
                        </m:d>
                      </m:e>
                      <m:sup>
                        <m:r>
                          <a:rPr lang="en-US" sz="2000" i="0">
                            <a:latin typeface="Cambria Math" panose="02040503050406030204" pitchFamily="18" charset="0"/>
                            <a:ea typeface="Cambria Math" panose="02040503050406030204" pitchFamily="18" charset="0"/>
                            <a:cs typeface="XITS Math" panose="02000503000000000000" pitchFamily="2" charset="0"/>
                          </a:rPr>
                          <m:t>2</m:t>
                        </m:r>
                      </m:sup>
                    </m:sSup>
                    <m:r>
                      <a:rPr lang="en-US" sz="2000" i="0">
                        <a:latin typeface="Cambria Math" panose="02040503050406030204" pitchFamily="18" charset="0"/>
                        <a:ea typeface="Cambria Math" panose="02040503050406030204" pitchFamily="18" charset="0"/>
                        <a:cs typeface="XITS Math" panose="02000503000000000000" pitchFamily="2" charset="0"/>
                      </a:rPr>
                      <m:t> </m:t>
                    </m:r>
                    <m:f>
                      <m:fPr>
                        <m:ctrlPr>
                          <a:rPr lang="en-US" sz="2000" i="1">
                            <a:latin typeface="Cambria Math" panose="02040503050406030204" pitchFamily="18" charset="0"/>
                            <a:ea typeface="Cambria Math" panose="02040503050406030204" pitchFamily="18" charset="0"/>
                            <a:cs typeface="XITS Math" panose="02000503000000000000" pitchFamily="2" charset="0"/>
                          </a:rPr>
                        </m:ctrlPr>
                      </m:fPr>
                      <m:num>
                        <m:sSub>
                          <m:sSubPr>
                            <m:ctrlPr>
                              <a:rPr lang="en-US" sz="2000"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P</m:t>
                            </m:r>
                          </m:e>
                          <m:sub>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c</m:t>
                            </m:r>
                          </m:sub>
                        </m:sSub>
                        <m:r>
                          <a:rPr lang="en-US" sz="2000" i="0">
                            <a:latin typeface="Cambria Math" panose="02040503050406030204" pitchFamily="18" charset="0"/>
                            <a:ea typeface="Cambria Math" panose="02040503050406030204" pitchFamily="18" charset="0"/>
                            <a:cs typeface="XITS Math" panose="02000503000000000000" pitchFamily="2" charset="0"/>
                          </a:rPr>
                          <m:t> × </m:t>
                        </m:r>
                        <m:sSub>
                          <m:sSubPr>
                            <m:ctrlPr>
                              <a:rPr lang="en-US" sz="2000"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R</m:t>
                            </m:r>
                          </m:e>
                          <m:sub>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c</m:t>
                            </m:r>
                          </m:sub>
                        </m:sSub>
                      </m:num>
                      <m:den>
                        <m:sSup>
                          <m:sSupPr>
                            <m:ctrlPr>
                              <a:rPr lang="en-US" sz="2000" i="1">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β</m:t>
                            </m:r>
                          </m:e>
                          <m:sup>
                            <m:r>
                              <a:rPr lang="en-US" sz="2000" i="0">
                                <a:latin typeface="Cambria Math" panose="02040503050406030204" pitchFamily="18" charset="0"/>
                                <a:ea typeface="Cambria Math" panose="02040503050406030204" pitchFamily="18" charset="0"/>
                                <a:cs typeface="XITS Math" panose="02000503000000000000" pitchFamily="2" charset="0"/>
                              </a:rPr>
                              <m:t>2</m:t>
                            </m:r>
                          </m:sup>
                        </m:sSup>
                        <m:r>
                          <a:rPr lang="en-US" sz="2000" i="0">
                            <a:latin typeface="Cambria Math" panose="02040503050406030204" pitchFamily="18" charset="0"/>
                            <a:ea typeface="Cambria Math" panose="02040503050406030204" pitchFamily="18" charset="0"/>
                            <a:cs typeface="XITS Math" panose="02000503000000000000" pitchFamily="2" charset="0"/>
                          </a:rPr>
                          <m:t> ×</m:t>
                        </m:r>
                        <m:sSub>
                          <m:sSubPr>
                            <m:ctrlPr>
                              <a:rPr lang="en-US" sz="2000" i="1">
                                <a:latin typeface="Cambria Math" panose="02040503050406030204" pitchFamily="18" charset="0"/>
                                <a:ea typeface="Cambria Math" panose="02040503050406030204" pitchFamily="18" charset="0"/>
                                <a:cs typeface="XITS Math" panose="02000503000000000000" pitchFamily="2" charset="0"/>
                              </a:rPr>
                            </m:ctrlPr>
                          </m:sSubPr>
                          <m:e>
                            <m:r>
                              <a:rPr lang="en-US" sz="2000" i="0">
                                <a:latin typeface="Cambria Math" panose="02040503050406030204" pitchFamily="18" charset="0"/>
                                <a:ea typeface="Cambria Math" panose="02040503050406030204" pitchFamily="18" charset="0"/>
                                <a:cs typeface="XITS Math" panose="02000503000000000000" pitchFamily="2" charset="0"/>
                              </a:rPr>
                              <m:t> </m:t>
                            </m:r>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P</m:t>
                            </m:r>
                          </m:e>
                          <m:sub>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c</m:t>
                            </m:r>
                          </m:sub>
                        </m:sSub>
                        <m:r>
                          <a:rPr lang="en-US" sz="2000" i="0">
                            <a:latin typeface="Cambria Math" panose="02040503050406030204" pitchFamily="18" charset="0"/>
                            <a:ea typeface="Cambria Math" panose="02040503050406030204" pitchFamily="18" charset="0"/>
                            <a:cs typeface="XITS Math" panose="02000503000000000000" pitchFamily="2" charset="0"/>
                          </a:rPr>
                          <m:t>+</m:t>
                        </m:r>
                        <m:sSub>
                          <m:sSubPr>
                            <m:ctrlPr>
                              <a:rPr lang="en-US" sz="2000"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R</m:t>
                            </m:r>
                          </m:e>
                          <m:sub>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c</m:t>
                            </m:r>
                          </m:sub>
                        </m:sSub>
                      </m:den>
                    </m:f>
                  </m:oMath>
                </a14:m>
                <a:r>
                  <a:rPr lang="en-US" sz="2000" dirty="0">
                    <a:latin typeface="Cambria Math" panose="02040503050406030204" pitchFamily="18" charset="0"/>
                    <a:ea typeface="Cambria Math" panose="02040503050406030204" pitchFamily="18" charset="0"/>
                  </a:rPr>
                  <a:t>    </a:t>
                </a:r>
                <a:br>
                  <a:rPr lang="en-US" sz="2000" dirty="0"/>
                </a:br>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𝑐</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𝑐</m:t>
                        </m:r>
                      </m:sub>
                    </m:sSub>
                    <m:r>
                      <a:rPr lang="en-US" sz="2000" i="1">
                        <a:latin typeface="Cambria Math" panose="02040503050406030204" pitchFamily="18" charset="0"/>
                      </a:rPr>
                      <m:t> </m:t>
                    </m:r>
                  </m:oMath>
                </a14:m>
                <a:r>
                  <a:rPr lang="en-US" sz="2000" dirty="0"/>
                  <a:t>are Precision and Recall</a:t>
                </a:r>
                <a:br>
                  <a:rPr lang="en-US" sz="2000" dirty="0"/>
                </a:br>
                <a:r>
                  <a:rPr lang="en-US" sz="2000" dirty="0"/>
                  <a:t>Multi-class performance = an average of individual class performances</a:t>
                </a:r>
              </a:p>
              <a:p>
                <a:pPr marL="457187" indent="-457187">
                  <a:lnSpc>
                    <a:spcPct val="120000"/>
                  </a:lnSpc>
                  <a:spcBef>
                    <a:spcPts val="400"/>
                  </a:spcBef>
                  <a:buFont typeface="+mj-lt"/>
                  <a:buAutoNum type="arabicPeriod"/>
                </a:pPr>
                <a:r>
                  <a:rPr lang="en-US" sz="2000" b="1" dirty="0"/>
                  <a:t>Macro-average: </a:t>
                </a:r>
                <a:r>
                  <a:rPr lang="en-US" sz="2000" dirty="0"/>
                  <a:t>unweighted i.e., equal importance to each </a:t>
                </a:r>
                <a:r>
                  <a:rPr lang="en-US" sz="2000" i="1" u="sng" dirty="0"/>
                  <a:t>type</a:t>
                </a:r>
                <a:br>
                  <a:rPr lang="en-US" sz="2000" dirty="0"/>
                </a:br>
                <a14:m>
                  <m:oMath xmlns:m="http://schemas.openxmlformats.org/officeDocument/2006/math">
                    <m:r>
                      <m:rPr>
                        <m:nor/>
                      </m:rPr>
                      <a:rPr lang="en-US" sz="2000" smtClean="0">
                        <a:solidFill>
                          <a:srgbClr val="9D1535"/>
                        </a:solidFill>
                        <a:latin typeface="Cambria Math" panose="02040503050406030204" pitchFamily="18" charset="0"/>
                        <a:ea typeface="Cambria Math" panose="02040503050406030204" pitchFamily="18" charset="0"/>
                        <a:cs typeface="XITS Math" panose="02000503000000000000" pitchFamily="2" charset="0"/>
                      </a:rPr>
                      <m:t>Macro</m:t>
                    </m:r>
                    <m:sSub>
                      <m:sSubPr>
                        <m:ctrlPr>
                          <a:rPr lang="en-US" sz="2000" i="1">
                            <a:solidFill>
                              <a:srgbClr val="9D1535"/>
                            </a:solidFill>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sz="2000" i="0">
                            <a:solidFill>
                              <a:srgbClr val="9D1535"/>
                            </a:solidFill>
                            <a:latin typeface="Cambria Math" panose="02040503050406030204" pitchFamily="18" charset="0"/>
                            <a:ea typeface="Cambria Math" panose="02040503050406030204" pitchFamily="18" charset="0"/>
                            <a:cs typeface="XITS Math" panose="02000503000000000000" pitchFamily="2" charset="0"/>
                          </a:rPr>
                          <m:t>F</m:t>
                        </m:r>
                      </m:e>
                      <m:sub>
                        <m:r>
                          <m:rPr>
                            <m:sty m:val="p"/>
                          </m:rPr>
                          <a:rPr lang="en-US" sz="2000" i="0">
                            <a:solidFill>
                              <a:srgbClr val="9D1535"/>
                            </a:solidFill>
                            <a:latin typeface="Cambria Math" panose="02040503050406030204" pitchFamily="18" charset="0"/>
                            <a:ea typeface="Cambria Math" panose="02040503050406030204" pitchFamily="18" charset="0"/>
                            <a:cs typeface="XITS Math" panose="02000503000000000000" pitchFamily="2" charset="0"/>
                          </a:rPr>
                          <m:t>β</m:t>
                        </m:r>
                      </m:sub>
                    </m:sSub>
                    <m:r>
                      <a:rPr lang="en-US" sz="2000" i="0">
                        <a:latin typeface="Cambria Math" panose="02040503050406030204" pitchFamily="18" charset="0"/>
                        <a:ea typeface="Cambria Math" panose="02040503050406030204" pitchFamily="18" charset="0"/>
                        <a:cs typeface="XITS Math" panose="02000503000000000000" pitchFamily="2" charset="0"/>
                      </a:rPr>
                      <m:t>=</m:t>
                    </m:r>
                    <m:f>
                      <m:fPr>
                        <m:ctrlPr>
                          <a:rPr lang="en-US" sz="2000" i="1">
                            <a:latin typeface="Cambria Math" panose="02040503050406030204" pitchFamily="18" charset="0"/>
                            <a:ea typeface="Cambria Math" panose="02040503050406030204" pitchFamily="18" charset="0"/>
                            <a:cs typeface="XITS Math" panose="02000503000000000000" pitchFamily="2" charset="0"/>
                          </a:rPr>
                        </m:ctrlPr>
                      </m:fPr>
                      <m:num>
                        <m:nary>
                          <m:naryPr>
                            <m:chr m:val="∑"/>
                            <m:supHide m:val="on"/>
                            <m:ctrlPr>
                              <a:rPr lang="en-US" sz="2000" i="1">
                                <a:latin typeface="Cambria Math" panose="02040503050406030204" pitchFamily="18" charset="0"/>
                                <a:ea typeface="Cambria Math" panose="02040503050406030204" pitchFamily="18" charset="0"/>
                                <a:cs typeface="XITS Math" panose="02000503000000000000" pitchFamily="2" charset="0"/>
                              </a:rPr>
                            </m:ctrlPr>
                          </m:naryPr>
                          <m:sub>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c</m:t>
                            </m:r>
                            <m:r>
                              <a:rPr lang="en-US" sz="2000" i="0">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V</m:t>
                            </m:r>
                          </m:sub>
                          <m:sup/>
                          <m:e>
                            <m:sSub>
                              <m:sSubPr>
                                <m:ctrlPr>
                                  <a:rPr lang="en-US" sz="2000"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F</m:t>
                                </m:r>
                              </m:e>
                              <m:sub>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β</m:t>
                                </m:r>
                                <m:r>
                                  <a:rPr lang="en-US" sz="2000" i="0">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c</m:t>
                                </m:r>
                              </m:sub>
                            </m:sSub>
                          </m:e>
                        </m:nary>
                      </m:num>
                      <m:den>
                        <m:r>
                          <a:rPr lang="en-US" sz="2000" i="0">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V</m:t>
                        </m:r>
                        <m:r>
                          <a:rPr lang="en-US" sz="2000" i="0">
                            <a:latin typeface="Cambria Math" panose="02040503050406030204" pitchFamily="18" charset="0"/>
                            <a:ea typeface="Cambria Math" panose="02040503050406030204" pitchFamily="18" charset="0"/>
                            <a:cs typeface="XITS Math" panose="02000503000000000000" pitchFamily="2" charset="0"/>
                          </a:rPr>
                          <m:t>|</m:t>
                        </m:r>
                      </m:den>
                    </m:f>
                  </m:oMath>
                </a14:m>
                <a:r>
                  <a:rPr lang="en-US" sz="2000" dirty="0">
                    <a:latin typeface="Cambria Math" panose="02040503050406030204" pitchFamily="18" charset="0"/>
                    <a:ea typeface="Cambria Math" panose="02040503050406030204" pitchFamily="18" charset="0"/>
                    <a:cs typeface="XITS Math" panose="02000503000000000000" pitchFamily="2" charset="0"/>
                  </a:rPr>
                  <a:t> </a:t>
                </a:r>
              </a:p>
              <a:p>
                <a:pPr marL="342889" indent="-342889">
                  <a:lnSpc>
                    <a:spcPct val="120000"/>
                  </a:lnSpc>
                  <a:spcBef>
                    <a:spcPts val="400"/>
                  </a:spcBef>
                  <a:buFont typeface="+mj-lt"/>
                  <a:buAutoNum type="arabicPeriod"/>
                </a:pPr>
                <a:r>
                  <a:rPr lang="en-US" sz="2000" b="1" dirty="0"/>
                  <a:t>Micro-average</a:t>
                </a:r>
                <a:r>
                  <a:rPr lang="en-US" sz="2000" dirty="0"/>
                  <a:t>: weighted e.g., by frequency: equal importance to each </a:t>
                </a:r>
                <a:r>
                  <a:rPr lang="en-US" sz="2000" i="1" u="sng" dirty="0"/>
                  <a:t>token</a:t>
                </a:r>
                <a:br>
                  <a:rPr lang="en-US" sz="2000" i="1" u="sng" dirty="0"/>
                </a:br>
                <a14:m>
                  <m:oMath xmlns:m="http://schemas.openxmlformats.org/officeDocument/2006/math">
                    <m:r>
                      <a:rPr lang="en-US" sz="2000" i="1" smtClean="0">
                        <a:solidFill>
                          <a:srgbClr val="9D1535"/>
                        </a:solidFill>
                        <a:latin typeface="Cambria Math" panose="02040503050406030204" pitchFamily="18" charset="0"/>
                      </a:rPr>
                      <m:t>  </m:t>
                    </m:r>
                    <m:r>
                      <m:rPr>
                        <m:nor/>
                      </m:rPr>
                      <a:rPr lang="en-US" sz="2000">
                        <a:solidFill>
                          <a:srgbClr val="9D1535"/>
                        </a:solidFill>
                        <a:latin typeface="Cambria Math" panose="02040503050406030204" pitchFamily="18" charset="0"/>
                        <a:ea typeface="Cambria Math" panose="02040503050406030204" pitchFamily="18" charset="0"/>
                        <a:cs typeface="XITS Math" panose="02000503000000000000" pitchFamily="2" charset="0"/>
                      </a:rPr>
                      <m:t>M</m:t>
                    </m:r>
                    <m:r>
                      <m:rPr>
                        <m:sty m:val="p"/>
                      </m:rPr>
                      <a:rPr lang="en-US" sz="2000" i="0">
                        <a:solidFill>
                          <a:srgbClr val="9D1535"/>
                        </a:solidFill>
                        <a:latin typeface="Cambria Math" panose="02040503050406030204" pitchFamily="18" charset="0"/>
                        <a:ea typeface="Cambria Math" panose="02040503050406030204" pitchFamily="18" charset="0"/>
                        <a:cs typeface="XITS Math" panose="02000503000000000000" pitchFamily="2" charset="0"/>
                      </a:rPr>
                      <m:t>icro</m:t>
                    </m:r>
                    <m:sSub>
                      <m:sSubPr>
                        <m:ctrlPr>
                          <a:rPr lang="en-US" sz="2000" i="1">
                            <a:solidFill>
                              <a:srgbClr val="9D1535"/>
                            </a:solidFill>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sz="2000" i="0">
                            <a:solidFill>
                              <a:srgbClr val="9D1535"/>
                            </a:solidFill>
                            <a:latin typeface="Cambria Math" panose="02040503050406030204" pitchFamily="18" charset="0"/>
                            <a:ea typeface="Cambria Math" panose="02040503050406030204" pitchFamily="18" charset="0"/>
                            <a:cs typeface="XITS Math" panose="02000503000000000000" pitchFamily="2" charset="0"/>
                          </a:rPr>
                          <m:t>F</m:t>
                        </m:r>
                      </m:e>
                      <m:sub>
                        <m:r>
                          <m:rPr>
                            <m:sty m:val="p"/>
                          </m:rPr>
                          <a:rPr lang="en-US" sz="2000" i="0">
                            <a:solidFill>
                              <a:srgbClr val="9D1535"/>
                            </a:solidFill>
                            <a:latin typeface="Cambria Math" panose="02040503050406030204" pitchFamily="18" charset="0"/>
                            <a:ea typeface="Cambria Math" panose="02040503050406030204" pitchFamily="18" charset="0"/>
                            <a:cs typeface="XITS Math" panose="02000503000000000000" pitchFamily="2" charset="0"/>
                          </a:rPr>
                          <m:t>β</m:t>
                        </m:r>
                      </m:sub>
                    </m:sSub>
                    <m:r>
                      <a:rPr lang="en-US" sz="2000" i="0">
                        <a:latin typeface="Cambria Math" panose="02040503050406030204" pitchFamily="18" charset="0"/>
                        <a:ea typeface="Cambria Math" panose="02040503050406030204" pitchFamily="18" charset="0"/>
                        <a:cs typeface="XITS Math" panose="02000503000000000000" pitchFamily="2" charset="0"/>
                      </a:rPr>
                      <m:t>=</m:t>
                    </m:r>
                    <m:f>
                      <m:fPr>
                        <m:ctrlPr>
                          <a:rPr lang="en-US" sz="2000" i="1">
                            <a:latin typeface="Cambria Math" panose="02040503050406030204" pitchFamily="18" charset="0"/>
                            <a:ea typeface="Cambria Math" panose="02040503050406030204" pitchFamily="18" charset="0"/>
                            <a:cs typeface="XITS Math" panose="02000503000000000000" pitchFamily="2" charset="0"/>
                          </a:rPr>
                        </m:ctrlPr>
                      </m:fPr>
                      <m:num>
                        <m:nary>
                          <m:naryPr>
                            <m:chr m:val="∑"/>
                            <m:supHide m:val="on"/>
                            <m:ctrlPr>
                              <a:rPr lang="en-US" sz="2000" i="1">
                                <a:latin typeface="Cambria Math" panose="02040503050406030204" pitchFamily="18" charset="0"/>
                                <a:ea typeface="Cambria Math" panose="02040503050406030204" pitchFamily="18" charset="0"/>
                                <a:cs typeface="XITS Math" panose="02000503000000000000" pitchFamily="2" charset="0"/>
                              </a:rPr>
                            </m:ctrlPr>
                          </m:naryPr>
                          <m:sub>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c</m:t>
                            </m:r>
                            <m:r>
                              <a:rPr lang="en-US" sz="2000" i="0">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V</m:t>
                            </m:r>
                          </m:sub>
                          <m:sup/>
                          <m:e>
                            <m:sSub>
                              <m:sSubPr>
                                <m:ctrlPr>
                                  <a:rPr lang="en-US" sz="2000"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w</m:t>
                                </m:r>
                              </m:e>
                              <m:sub>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c</m:t>
                                </m:r>
                              </m:sub>
                            </m:sSub>
                            <m:r>
                              <a:rPr lang="en-US" sz="2000" i="0">
                                <a:latin typeface="Cambria Math" panose="02040503050406030204" pitchFamily="18" charset="0"/>
                                <a:ea typeface="Cambria Math" panose="02040503050406030204" pitchFamily="18" charset="0"/>
                                <a:cs typeface="XITS Math" panose="02000503000000000000" pitchFamily="2" charset="0"/>
                              </a:rPr>
                              <m:t> × </m:t>
                            </m:r>
                            <m:sSub>
                              <m:sSubPr>
                                <m:ctrlPr>
                                  <a:rPr lang="en-US" sz="2000"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F</m:t>
                                </m:r>
                              </m:e>
                              <m:sub>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β</m:t>
                                </m:r>
                                <m:r>
                                  <a:rPr lang="en-US" sz="2000" i="0">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c</m:t>
                                </m:r>
                              </m:sub>
                            </m:sSub>
                          </m:e>
                        </m:nary>
                      </m:num>
                      <m:den>
                        <m:nary>
                          <m:naryPr>
                            <m:chr m:val="∑"/>
                            <m:supHide m:val="on"/>
                            <m:ctrlPr>
                              <a:rPr lang="en-US" sz="2000" i="1">
                                <a:latin typeface="Cambria Math" panose="02040503050406030204" pitchFamily="18" charset="0"/>
                                <a:ea typeface="Cambria Math" panose="02040503050406030204" pitchFamily="18" charset="0"/>
                                <a:cs typeface="XITS Math" panose="02000503000000000000" pitchFamily="2" charset="0"/>
                              </a:rPr>
                            </m:ctrlPr>
                          </m:naryPr>
                          <m:sub>
                            <m:sSup>
                              <m:sSupPr>
                                <m:ctrlPr>
                                  <a:rPr lang="en-US" sz="2000" i="1">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c</m:t>
                                </m:r>
                              </m:e>
                              <m:sup>
                                <m:r>
                                  <a:rPr lang="en-US" sz="2000" i="0">
                                    <a:latin typeface="Cambria Math" panose="02040503050406030204" pitchFamily="18" charset="0"/>
                                    <a:ea typeface="Cambria Math" panose="02040503050406030204" pitchFamily="18" charset="0"/>
                                    <a:cs typeface="XITS Math" panose="02000503000000000000" pitchFamily="2" charset="0"/>
                                  </a:rPr>
                                  <m:t>′</m:t>
                                </m:r>
                              </m:sup>
                            </m:sSup>
                            <m:r>
                              <a:rPr lang="en-US" sz="2000" i="0">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V</m:t>
                            </m:r>
                          </m:sub>
                          <m:sup/>
                          <m:e>
                            <m:r>
                              <a:rPr lang="en-US" sz="2000" i="0">
                                <a:latin typeface="Cambria Math" panose="02040503050406030204" pitchFamily="18" charset="0"/>
                                <a:ea typeface="Cambria Math" panose="02040503050406030204" pitchFamily="18" charset="0"/>
                                <a:cs typeface="XITS Math" panose="02000503000000000000" pitchFamily="2" charset="0"/>
                              </a:rPr>
                              <m:t> </m:t>
                            </m:r>
                            <m:sSub>
                              <m:sSubPr>
                                <m:ctrlPr>
                                  <a:rPr lang="en-US" sz="2000" i="1">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w</m:t>
                                </m:r>
                              </m:e>
                              <m:sub>
                                <m:r>
                                  <m:rPr>
                                    <m:sty m:val="p"/>
                                  </m:rPr>
                                  <a:rPr lang="en-US" sz="2000" i="0">
                                    <a:latin typeface="Cambria Math" panose="02040503050406030204" pitchFamily="18" charset="0"/>
                                    <a:ea typeface="Cambria Math" panose="02040503050406030204" pitchFamily="18" charset="0"/>
                                    <a:cs typeface="XITS Math" panose="02000503000000000000" pitchFamily="2" charset="0"/>
                                  </a:rPr>
                                  <m:t>c</m:t>
                                </m:r>
                                <m:r>
                                  <a:rPr lang="en-US" sz="2000" i="0">
                                    <a:latin typeface="Cambria Math" panose="02040503050406030204" pitchFamily="18" charset="0"/>
                                    <a:ea typeface="Cambria Math" panose="02040503050406030204" pitchFamily="18" charset="0"/>
                                    <a:cs typeface="XITS Math" panose="02000503000000000000" pitchFamily="2" charset="0"/>
                                  </a:rPr>
                                  <m:t>′</m:t>
                                </m:r>
                              </m:sub>
                            </m:sSub>
                            <m:r>
                              <a:rPr lang="en-US" sz="2000" i="0">
                                <a:latin typeface="Cambria Math" panose="02040503050406030204" pitchFamily="18" charset="0"/>
                                <a:ea typeface="Cambria Math" panose="02040503050406030204" pitchFamily="18" charset="0"/>
                                <a:cs typeface="XITS Math" panose="02000503000000000000" pitchFamily="2" charset="0"/>
                              </a:rPr>
                              <m:t> </m:t>
                            </m:r>
                          </m:e>
                        </m:nary>
                      </m:den>
                    </m:f>
                  </m:oMath>
                </a14:m>
                <a:r>
                  <a:rPr lang="en-US" sz="2000" dirty="0">
                    <a:latin typeface="Cambria Math" panose="02040503050406030204" pitchFamily="18" charset="0"/>
                    <a:ea typeface="Cambria Math" panose="02040503050406030204" pitchFamily="18" charset="0"/>
                  </a:rPr>
                  <a:t>  </a:t>
                </a:r>
              </a:p>
              <a:p>
                <a:pPr marL="333351" lvl="1" indent="0">
                  <a:lnSpc>
                    <a:spcPct val="120000"/>
                  </a:lnSpc>
                  <a:spcBef>
                    <a:spcPts val="400"/>
                  </a:spcBef>
                  <a:buNone/>
                </a:pPr>
                <a:r>
                  <a:rPr lang="en-US" sz="1600" dirty="0"/>
                  <a:t>       </a:t>
                </a:r>
                <a:r>
                  <a:rPr lang="en-US" sz="1600" dirty="0">
                    <a:solidFill>
                      <a:schemeClr val="bg2">
                        <a:lumMod val="50000"/>
                      </a:schemeClr>
                    </a:solidFill>
                  </a:rPr>
                  <a:t>where, weight for class, </a:t>
                </a:r>
                <a14:m>
                  <m:oMath xmlns:m="http://schemas.openxmlformats.org/officeDocument/2006/math">
                    <m:sSub>
                      <m:sSubPr>
                        <m:ctrlPr>
                          <a:rPr lang="en-US" sz="1600" i="1">
                            <a:solidFill>
                              <a:schemeClr val="bg2">
                                <a:lumMod val="50000"/>
                              </a:schemeClr>
                            </a:solidFill>
                            <a:latin typeface="Cambria Math" panose="02040503050406030204" pitchFamily="18" charset="0"/>
                            <a:ea typeface="Cambria Math" panose="02040503050406030204" pitchFamily="18" charset="0"/>
                            <a:cs typeface="XITS Math" panose="02000503000000000000" pitchFamily="2" charset="0"/>
                          </a:rPr>
                        </m:ctrlPr>
                      </m:sSubPr>
                      <m:e>
                        <m:r>
                          <m:rPr>
                            <m:sty m:val="p"/>
                          </m:rPr>
                          <a:rPr lang="en-US" sz="1600" i="0">
                            <a:solidFill>
                              <a:schemeClr val="bg2">
                                <a:lumMod val="50000"/>
                              </a:schemeClr>
                            </a:solidFill>
                            <a:latin typeface="Cambria Math" panose="02040503050406030204" pitchFamily="18" charset="0"/>
                            <a:ea typeface="Cambria Math" panose="02040503050406030204" pitchFamily="18" charset="0"/>
                            <a:cs typeface="XITS Math" panose="02000503000000000000" pitchFamily="2" charset="0"/>
                          </a:rPr>
                          <m:t>w</m:t>
                        </m:r>
                      </m:e>
                      <m:sub>
                        <m:r>
                          <m:rPr>
                            <m:sty m:val="p"/>
                          </m:rPr>
                          <a:rPr lang="en-US" sz="1600" i="0">
                            <a:solidFill>
                              <a:schemeClr val="bg2">
                                <a:lumMod val="50000"/>
                              </a:schemeClr>
                            </a:solidFill>
                            <a:latin typeface="Cambria Math" panose="02040503050406030204" pitchFamily="18" charset="0"/>
                            <a:ea typeface="Cambria Math" panose="02040503050406030204" pitchFamily="18" charset="0"/>
                            <a:cs typeface="XITS Math" panose="02000503000000000000" pitchFamily="2" charset="0"/>
                          </a:rPr>
                          <m:t>c</m:t>
                        </m:r>
                      </m:sub>
                    </m:sSub>
                    <m:r>
                      <a:rPr lang="en-US" sz="1600" i="0">
                        <a:solidFill>
                          <a:schemeClr val="bg2">
                            <a:lumMod val="50000"/>
                          </a:schemeClr>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sz="1600" i="0">
                        <a:solidFill>
                          <a:schemeClr val="bg2">
                            <a:lumMod val="50000"/>
                          </a:schemeClr>
                        </a:solidFill>
                        <a:latin typeface="Cambria Math" panose="02040503050406030204" pitchFamily="18" charset="0"/>
                        <a:ea typeface="Cambria Math" panose="02040503050406030204" pitchFamily="18" charset="0"/>
                        <a:cs typeface="XITS Math" panose="02000503000000000000" pitchFamily="2" charset="0"/>
                      </a:rPr>
                      <m:t>Refs</m:t>
                    </m:r>
                    <m:d>
                      <m:dPr>
                        <m:ctrlPr>
                          <a:rPr lang="en-US" sz="1600" i="1">
                            <a:solidFill>
                              <a:schemeClr val="bg2">
                                <a:lumMod val="50000"/>
                              </a:schemeClr>
                            </a:solidFill>
                            <a:latin typeface="Cambria Math" panose="02040503050406030204" pitchFamily="18" charset="0"/>
                            <a:ea typeface="Cambria Math" panose="02040503050406030204" pitchFamily="18" charset="0"/>
                            <a:cs typeface="XITS Math" panose="02000503000000000000" pitchFamily="2" charset="0"/>
                          </a:rPr>
                        </m:ctrlPr>
                      </m:dPr>
                      <m:e>
                        <m:r>
                          <m:rPr>
                            <m:sty m:val="p"/>
                          </m:rPr>
                          <a:rPr lang="en-US" sz="1600" i="0">
                            <a:solidFill>
                              <a:schemeClr val="bg2">
                                <a:lumMod val="50000"/>
                              </a:schemeClr>
                            </a:solidFill>
                            <a:latin typeface="Cambria Math" panose="02040503050406030204" pitchFamily="18" charset="0"/>
                            <a:ea typeface="Cambria Math" panose="02040503050406030204" pitchFamily="18" charset="0"/>
                            <a:cs typeface="XITS Math" panose="02000503000000000000" pitchFamily="2" charset="0"/>
                          </a:rPr>
                          <m:t>c</m:t>
                        </m:r>
                      </m:e>
                    </m:d>
                    <m:r>
                      <a:rPr lang="en-US" sz="1600" i="0">
                        <a:solidFill>
                          <a:schemeClr val="bg2">
                            <a:lumMod val="50000"/>
                          </a:schemeClr>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sz="1600" i="0">
                        <a:solidFill>
                          <a:schemeClr val="bg2">
                            <a:lumMod val="50000"/>
                          </a:schemeClr>
                        </a:solidFill>
                        <a:latin typeface="Cambria Math" panose="02040503050406030204" pitchFamily="18" charset="0"/>
                        <a:ea typeface="Cambria Math" panose="02040503050406030204" pitchFamily="18" charset="0"/>
                        <a:cs typeface="XITS Math" panose="02000503000000000000" pitchFamily="2" charset="0"/>
                      </a:rPr>
                      <m:t>k</m:t>
                    </m:r>
                  </m:oMath>
                </a14:m>
                <a:r>
                  <a:rPr lang="en-US" sz="1600" dirty="0">
                    <a:solidFill>
                      <a:schemeClr val="bg2">
                        <a:lumMod val="50000"/>
                      </a:schemeClr>
                    </a:solidFill>
                    <a:latin typeface="Cambria Math" panose="02040503050406030204" pitchFamily="18" charset="0"/>
                    <a:ea typeface="Cambria Math" panose="02040503050406030204" pitchFamily="18" charset="0"/>
                    <a:cs typeface="XITS Math" panose="02000503000000000000" pitchFamily="2" charset="0"/>
                  </a:rPr>
                  <a:t> </a:t>
                </a:r>
                <a:r>
                  <a:rPr lang="en-US" sz="1600" dirty="0">
                    <a:solidFill>
                      <a:schemeClr val="bg2">
                        <a:lumMod val="50000"/>
                      </a:schemeClr>
                    </a:solidFill>
                  </a:rPr>
                  <a:t>for some  </a:t>
                </a:r>
                <a14:m>
                  <m:oMath xmlns:m="http://schemas.openxmlformats.org/officeDocument/2006/math">
                    <m:r>
                      <a:rPr lang="en-US" sz="1400" i="1">
                        <a:solidFill>
                          <a:schemeClr val="bg2">
                            <a:lumMod val="50000"/>
                          </a:schemeClr>
                        </a:solidFill>
                        <a:latin typeface="Cambria Math" panose="02040503050406030204" pitchFamily="18" charset="0"/>
                      </a:rPr>
                      <m:t>𝑘</m:t>
                    </m:r>
                    <m:r>
                      <a:rPr lang="en-US" sz="1400" i="1">
                        <a:solidFill>
                          <a:schemeClr val="bg2">
                            <a:lumMod val="50000"/>
                          </a:schemeClr>
                        </a:solidFill>
                        <a:latin typeface="Cambria Math" panose="02040503050406030204" pitchFamily="18" charset="0"/>
                      </a:rPr>
                      <m:t>≥1 </m:t>
                    </m:r>
                  </m:oMath>
                </a14:m>
                <a:endParaRPr lang="en-US" sz="1400" dirty="0">
                  <a:solidFill>
                    <a:schemeClr val="bg2">
                      <a:lumMod val="50000"/>
                    </a:schemeClr>
                  </a:solidFill>
                </a:endParaRPr>
              </a:p>
              <a:p>
                <a:pPr lvl="1">
                  <a:lnSpc>
                    <a:spcPct val="120000"/>
                  </a:lnSpc>
                  <a:spcBef>
                    <a:spcPts val="400"/>
                  </a:spcBef>
                  <a:buFont typeface="Courier New" panose="02070309020205020404" pitchFamily="49" charset="0"/>
                  <a:buChar char="o"/>
                </a:pPr>
                <a:r>
                  <a:rPr lang="en-US" sz="1600" i="1" dirty="0">
                    <a:solidFill>
                      <a:schemeClr val="bg2">
                        <a:lumMod val="50000"/>
                      </a:schemeClr>
                    </a:solidFill>
                  </a:rPr>
                  <a:t>We use </a:t>
                </a:r>
                <a14:m>
                  <m:oMath xmlns:m="http://schemas.openxmlformats.org/officeDocument/2006/math">
                    <m:r>
                      <a:rPr lang="en-US" sz="1600" i="1">
                        <a:solidFill>
                          <a:schemeClr val="bg2">
                            <a:lumMod val="50000"/>
                          </a:schemeClr>
                        </a:solidFill>
                        <a:latin typeface="Cambria Math" panose="02040503050406030204" pitchFamily="18" charset="0"/>
                      </a:rPr>
                      <m:t>𝑘</m:t>
                    </m:r>
                    <m:r>
                      <a:rPr lang="en-US" sz="1600" i="1">
                        <a:solidFill>
                          <a:schemeClr val="bg2">
                            <a:lumMod val="50000"/>
                          </a:schemeClr>
                        </a:solidFill>
                        <a:latin typeface="Cambria Math" panose="02040503050406030204" pitchFamily="18" charset="0"/>
                      </a:rPr>
                      <m:t>=1 ;</m:t>
                    </m:r>
                  </m:oMath>
                </a14:m>
                <a:r>
                  <a:rPr lang="en-US" sz="1600" dirty="0">
                    <a:solidFill>
                      <a:schemeClr val="bg2">
                        <a:lumMod val="50000"/>
                      </a:schemeClr>
                    </a:solidFill>
                  </a:rPr>
                  <a:t>   Note: if </a:t>
                </a:r>
                <a14:m>
                  <m:oMath xmlns:m="http://schemas.openxmlformats.org/officeDocument/2006/math">
                    <m:r>
                      <a:rPr lang="en-US" sz="1600" i="1">
                        <a:solidFill>
                          <a:schemeClr val="bg2">
                            <a:lumMod val="50000"/>
                          </a:schemeClr>
                        </a:solidFill>
                        <a:latin typeface="Cambria Math" panose="02040503050406030204" pitchFamily="18" charset="0"/>
                      </a:rPr>
                      <m:t>𝑘</m:t>
                    </m:r>
                    <m:r>
                      <a:rPr lang="en-US" sz="1600" i="1">
                        <a:solidFill>
                          <a:schemeClr val="bg2">
                            <a:lumMod val="50000"/>
                          </a:schemeClr>
                        </a:solidFill>
                        <a:latin typeface="Cambria Math" panose="02040503050406030204" pitchFamily="18" charset="0"/>
                      </a:rPr>
                      <m:t>→∞</m:t>
                    </m:r>
                    <m:r>
                      <a:rPr lang="en-US" sz="1600">
                        <a:solidFill>
                          <a:schemeClr val="bg2">
                            <a:lumMod val="50000"/>
                          </a:schemeClr>
                        </a:solidFill>
                        <a:latin typeface="Cambria Math" panose="02040503050406030204" pitchFamily="18" charset="0"/>
                      </a:rPr>
                      <m:t>, </m:t>
                    </m:r>
                    <m:r>
                      <m:rPr>
                        <m:nor/>
                      </m:rPr>
                      <a:rPr lang="en-US" sz="1600">
                        <a:solidFill>
                          <a:schemeClr val="bg2">
                            <a:lumMod val="50000"/>
                          </a:schemeClr>
                        </a:solidFill>
                      </a:rPr>
                      <m:t>M</m:t>
                    </m:r>
                    <m:r>
                      <a:rPr lang="en-US" sz="1600" i="1">
                        <a:solidFill>
                          <a:schemeClr val="bg2">
                            <a:lumMod val="50000"/>
                          </a:schemeClr>
                        </a:solidFill>
                        <a:latin typeface="Cambria Math" panose="02040503050406030204" pitchFamily="18" charset="0"/>
                      </a:rPr>
                      <m:t>𝑖𝑐𝑟𝑜</m:t>
                    </m:r>
                    <m:sSub>
                      <m:sSubPr>
                        <m:ctrlPr>
                          <a:rPr lang="en-US" sz="1600" i="1">
                            <a:solidFill>
                              <a:schemeClr val="bg2">
                                <a:lumMod val="50000"/>
                              </a:schemeClr>
                            </a:solidFill>
                            <a:latin typeface="Cambria Math" panose="02040503050406030204" pitchFamily="18" charset="0"/>
                          </a:rPr>
                        </m:ctrlPr>
                      </m:sSubPr>
                      <m:e>
                        <m:r>
                          <a:rPr lang="en-US" sz="1600" i="1">
                            <a:solidFill>
                              <a:schemeClr val="bg2">
                                <a:lumMod val="50000"/>
                              </a:schemeClr>
                            </a:solidFill>
                            <a:latin typeface="Cambria Math" panose="02040503050406030204" pitchFamily="18" charset="0"/>
                          </a:rPr>
                          <m:t>𝐹</m:t>
                        </m:r>
                      </m:e>
                      <m:sub>
                        <m:r>
                          <a:rPr lang="en-US" sz="1600" i="1">
                            <a:solidFill>
                              <a:schemeClr val="bg2">
                                <a:lumMod val="50000"/>
                              </a:schemeClr>
                            </a:solidFill>
                            <a:latin typeface="Cambria Math" panose="02040503050406030204" pitchFamily="18" charset="0"/>
                          </a:rPr>
                          <m:t>𝛽</m:t>
                        </m:r>
                      </m:sub>
                    </m:sSub>
                    <m:r>
                      <a:rPr lang="en-US" sz="1600" i="1">
                        <a:solidFill>
                          <a:schemeClr val="bg2">
                            <a:lumMod val="50000"/>
                          </a:schemeClr>
                        </a:solidFill>
                        <a:latin typeface="Cambria Math" panose="02040503050406030204" pitchFamily="18" charset="0"/>
                      </a:rPr>
                      <m:t>→</m:t>
                    </m:r>
                    <m:r>
                      <m:rPr>
                        <m:nor/>
                      </m:rPr>
                      <a:rPr lang="en-US" sz="1600">
                        <a:solidFill>
                          <a:schemeClr val="bg2">
                            <a:lumMod val="50000"/>
                          </a:schemeClr>
                        </a:solidFill>
                      </a:rPr>
                      <m:t>Macro</m:t>
                    </m:r>
                    <m:sSub>
                      <m:sSubPr>
                        <m:ctrlPr>
                          <a:rPr lang="en-US" sz="1600" i="1">
                            <a:solidFill>
                              <a:schemeClr val="bg2">
                                <a:lumMod val="50000"/>
                              </a:schemeClr>
                            </a:solidFill>
                            <a:latin typeface="Cambria Math" panose="02040503050406030204" pitchFamily="18" charset="0"/>
                          </a:rPr>
                        </m:ctrlPr>
                      </m:sSubPr>
                      <m:e>
                        <m:r>
                          <a:rPr lang="en-US" sz="1600" i="1">
                            <a:solidFill>
                              <a:schemeClr val="bg2">
                                <a:lumMod val="50000"/>
                              </a:schemeClr>
                            </a:solidFill>
                            <a:latin typeface="Cambria Math" panose="02040503050406030204" pitchFamily="18" charset="0"/>
                          </a:rPr>
                          <m:t>𝐹</m:t>
                        </m:r>
                      </m:e>
                      <m:sub>
                        <m:r>
                          <a:rPr lang="en-US" sz="1600" i="1">
                            <a:solidFill>
                              <a:schemeClr val="bg2">
                                <a:lumMod val="50000"/>
                              </a:schemeClr>
                            </a:solidFill>
                            <a:latin typeface="Cambria Math" panose="02040503050406030204" pitchFamily="18" charset="0"/>
                          </a:rPr>
                          <m:t>𝛽</m:t>
                        </m:r>
                      </m:sub>
                    </m:sSub>
                  </m:oMath>
                </a14:m>
                <a:endParaRPr lang="en-US" sz="1600" dirty="0">
                  <a:solidFill>
                    <a:schemeClr val="bg2">
                      <a:lumMod val="50000"/>
                    </a:schemeClr>
                  </a:solidFill>
                </a:endParaRPr>
              </a:p>
              <a:p>
                <a:pPr lvl="1">
                  <a:lnSpc>
                    <a:spcPct val="120000"/>
                  </a:lnSpc>
                  <a:spcBef>
                    <a:spcPts val="400"/>
                  </a:spcBef>
                  <a:buFont typeface="Courier New" panose="02070309020205020404" pitchFamily="49" charset="0"/>
                  <a:buChar char="o"/>
                </a:pPr>
                <a:r>
                  <a:rPr lang="en-US" sz="1600" i="1" dirty="0">
                    <a:solidFill>
                      <a:schemeClr val="bg2">
                        <a:lumMod val="50000"/>
                      </a:schemeClr>
                    </a:solidFill>
                  </a:rPr>
                  <a:t>We use </a:t>
                </a:r>
                <a14:m>
                  <m:oMath xmlns:m="http://schemas.openxmlformats.org/officeDocument/2006/math">
                    <m:r>
                      <a:rPr lang="en-US" sz="1600" i="1">
                        <a:solidFill>
                          <a:schemeClr val="bg2">
                            <a:lumMod val="50000"/>
                          </a:schemeClr>
                        </a:solidFill>
                        <a:latin typeface="Cambria Math" panose="02040503050406030204" pitchFamily="18" charset="0"/>
                      </a:rPr>
                      <m:t> </m:t>
                    </m:r>
                    <m:r>
                      <a:rPr lang="en-US" sz="1600" i="1">
                        <a:solidFill>
                          <a:schemeClr val="bg2">
                            <a:lumMod val="50000"/>
                          </a:schemeClr>
                        </a:solidFill>
                        <a:latin typeface="Cambria Math" panose="02040503050406030204" pitchFamily="18" charset="0"/>
                      </a:rPr>
                      <m:t>𝛽</m:t>
                    </m:r>
                    <m:r>
                      <a:rPr lang="en-US" sz="1600" i="1">
                        <a:solidFill>
                          <a:schemeClr val="bg2">
                            <a:lumMod val="50000"/>
                          </a:schemeClr>
                        </a:solidFill>
                        <a:latin typeface="Cambria Math" panose="02040503050406030204" pitchFamily="18" charset="0"/>
                      </a:rPr>
                      <m:t>=1 ,</m:t>
                    </m:r>
                  </m:oMath>
                </a14:m>
                <a:r>
                  <a:rPr lang="en-US" sz="1600" dirty="0">
                    <a:solidFill>
                      <a:schemeClr val="bg2">
                        <a:lumMod val="50000"/>
                      </a:schemeClr>
                    </a:solidFill>
                  </a:rPr>
                  <a:t> </a:t>
                </a:r>
                <a:r>
                  <a:rPr lang="en-US" sz="1400" dirty="0">
                    <a:solidFill>
                      <a:schemeClr val="bg2">
                        <a:lumMod val="50000"/>
                      </a:schemeClr>
                    </a:solidFill>
                  </a:rPr>
                  <a:t>and </a:t>
                </a:r>
                <a:r>
                  <a:rPr lang="en-US" sz="1600" dirty="0">
                    <a:solidFill>
                      <a:schemeClr val="bg2">
                        <a:lumMod val="50000"/>
                      </a:schemeClr>
                    </a:solidFill>
                  </a:rPr>
                  <a:t>scale final scores to [0, 100], just like BLEU</a:t>
                </a:r>
              </a:p>
            </p:txBody>
          </p:sp>
        </mc:Choice>
        <mc:Fallback xmlns="">
          <p:sp>
            <p:nvSpPr>
              <p:cNvPr id="3" name="Content Placeholder 2">
                <a:extLst>
                  <a:ext uri="{FF2B5EF4-FFF2-40B4-BE49-F238E27FC236}">
                    <a16:creationId xmlns:a16="http://schemas.microsoft.com/office/drawing/2014/main" id="{F2CEB01F-BB1B-7B40-8A1D-F455871DC513}"/>
                  </a:ext>
                </a:extLst>
              </p:cNvPr>
              <p:cNvSpPr>
                <a:spLocks noGrp="1" noRot="1" noChangeAspect="1" noMove="1" noResize="1" noEditPoints="1" noAdjustHandles="1" noChangeArrowheads="1" noChangeShapeType="1" noTextEdit="1"/>
              </p:cNvSpPr>
              <p:nvPr>
                <p:ph idx="13"/>
              </p:nvPr>
            </p:nvSpPr>
            <p:spPr>
              <a:xfrm>
                <a:off x="362836" y="655500"/>
                <a:ext cx="8646410" cy="4599894"/>
              </a:xfrm>
              <a:blipFill>
                <a:blip r:embed="rId3"/>
                <a:stretch>
                  <a:fillRect l="-7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D976CD0-42C7-7A4C-A45F-A401CC3971C8}"/>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57B3EAC-3D18-0C40-8E98-888BFB0D4014}"/>
              </a:ext>
            </a:extLst>
          </p:cNvPr>
          <p:cNvSpPr>
            <a:spLocks noGrp="1"/>
          </p:cNvSpPr>
          <p:nvPr>
            <p:ph type="sldNum" sz="quarter" idx="16"/>
          </p:nvPr>
        </p:nvSpPr>
        <p:spPr/>
        <p:txBody>
          <a:bodyPr/>
          <a:lstStyle/>
          <a:p>
            <a:fld id="{94484A00-4F00-BC41-AC64-A612D22D8354}" type="slidenum">
              <a:rPr lang="en-US" smtClean="0"/>
              <a:pPr/>
              <a:t>34</a:t>
            </a:fld>
            <a:endParaRPr lang="en-US"/>
          </a:p>
        </p:txBody>
      </p:sp>
      <p:sp>
        <p:nvSpPr>
          <p:cNvPr id="6" name="TextBox 5">
            <a:extLst>
              <a:ext uri="{FF2B5EF4-FFF2-40B4-BE49-F238E27FC236}">
                <a16:creationId xmlns:a16="http://schemas.microsoft.com/office/drawing/2014/main" id="{613F8B37-D454-4242-BA37-3D8996690609}"/>
              </a:ext>
            </a:extLst>
          </p:cNvPr>
          <p:cNvSpPr txBox="1"/>
          <p:nvPr/>
        </p:nvSpPr>
        <p:spPr>
          <a:xfrm>
            <a:off x="5782088" y="3686274"/>
            <a:ext cx="2959767" cy="369332"/>
          </a:xfrm>
          <a:prstGeom prst="rect">
            <a:avLst/>
          </a:prstGeom>
          <a:noFill/>
        </p:spPr>
        <p:txBody>
          <a:bodyPr wrap="square" rtlCol="0">
            <a:spAutoFit/>
          </a:bodyPr>
          <a:lstStyle/>
          <a:p>
            <a:r>
              <a:rPr lang="en-US" i="1" dirty="0">
                <a:solidFill>
                  <a:schemeClr val="accent1">
                    <a:lumMod val="75000"/>
                  </a:schemeClr>
                </a:solidFill>
                <a:latin typeface="Garamond" panose="02020404030301010803" pitchFamily="18" charset="0"/>
              </a:rPr>
              <a:t>NOTE</a:t>
            </a:r>
            <a:r>
              <a:rPr lang="en-US" dirty="0">
                <a:solidFill>
                  <a:schemeClr val="accent1">
                    <a:lumMod val="75000"/>
                  </a:schemeClr>
                </a:solidFill>
                <a:latin typeface="Garamond" panose="02020404030301010803" pitchFamily="18" charset="0"/>
              </a:rPr>
              <a:t>:  Micro-F1 ≅ Accuracy </a:t>
            </a:r>
          </a:p>
        </p:txBody>
      </p:sp>
    </p:spTree>
    <p:extLst>
      <p:ext uri="{BB962C8B-B14F-4D97-AF65-F5344CB8AC3E}">
        <p14:creationId xmlns:p14="http://schemas.microsoft.com/office/powerpoint/2010/main" val="1949378880"/>
      </p:ext>
    </p:extLst>
  </p:cSld>
  <p:clrMapOvr>
    <a:masterClrMapping/>
  </p:clrMapOvr>
  <mc:AlternateContent xmlns:mc="http://schemas.openxmlformats.org/markup-compatibility/2006" xmlns:p14="http://schemas.microsoft.com/office/powerpoint/2010/main">
    <mc:Choice Requires="p14">
      <p:transition spd="slow" p14:dur="2000" advTm="88480"/>
    </mc:Choice>
    <mc:Fallback xmlns="">
      <p:transition spd="slow" advTm="88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3C24-C63E-054D-BCAC-A23374B9D3F2}"/>
              </a:ext>
            </a:extLst>
          </p:cNvPr>
          <p:cNvSpPr>
            <a:spLocks noGrp="1"/>
          </p:cNvSpPr>
          <p:nvPr>
            <p:ph type="title"/>
          </p:nvPr>
        </p:nvSpPr>
        <p:spPr/>
        <p:txBody>
          <a:bodyPr>
            <a:normAutofit fontScale="90000"/>
          </a:bodyPr>
          <a:lstStyle/>
          <a:p>
            <a:r>
              <a:rPr lang="en-US" dirty="0">
                <a:latin typeface="Garamond" panose="02020404030301010803" pitchFamily="18" charset="0"/>
              </a:rPr>
              <a:t>MacroF</a:t>
            </a:r>
            <a:r>
              <a:rPr lang="en-US" sz="2800" b="1" dirty="0">
                <a:latin typeface="Garamond" panose="02020404030301010803" pitchFamily="18" charset="0"/>
                <a:cs typeface="Times New Roman" panose="02020603050405020304" pitchFamily="18" charset="0"/>
              </a:rPr>
              <a:t>1</a:t>
            </a:r>
            <a:r>
              <a:rPr lang="en-US" dirty="0">
                <a:latin typeface="Garamond" panose="02020404030301010803" pitchFamily="18" charset="0"/>
              </a:rPr>
              <a:t> vs Others</a:t>
            </a:r>
          </a:p>
        </p:txBody>
      </p:sp>
      <p:pic>
        <p:nvPicPr>
          <p:cNvPr id="9" name="Picture 8">
            <a:extLst>
              <a:ext uri="{FF2B5EF4-FFF2-40B4-BE49-F238E27FC236}">
                <a16:creationId xmlns:a16="http://schemas.microsoft.com/office/drawing/2014/main" id="{4F1F4B08-052F-994A-9535-51DD68E8E766}"/>
              </a:ext>
            </a:extLst>
          </p:cNvPr>
          <p:cNvPicPr>
            <a:picLocks noChangeAspect="1"/>
          </p:cNvPicPr>
          <p:nvPr/>
        </p:nvPicPr>
        <p:blipFill rotWithShape="1">
          <a:blip r:embed="rId3"/>
          <a:srcRect l="6072" t="10870" r="8586" b="2534"/>
          <a:stretch/>
        </p:blipFill>
        <p:spPr>
          <a:xfrm>
            <a:off x="2216803" y="1081504"/>
            <a:ext cx="6356808" cy="3551992"/>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2CF5FCF3-4D0F-4440-A054-4EC4D5EF9BC3}"/>
              </a:ext>
            </a:extLst>
          </p:cNvPr>
          <p:cNvSpPr txBox="1"/>
          <p:nvPr/>
        </p:nvSpPr>
        <p:spPr>
          <a:xfrm>
            <a:off x="1045243" y="4771199"/>
            <a:ext cx="7053513" cy="523220"/>
          </a:xfrm>
          <a:prstGeom prst="rect">
            <a:avLst/>
          </a:prstGeom>
          <a:noFill/>
          <a:effectLst>
            <a:glow rad="139700">
              <a:schemeClr val="accent1">
                <a:satMod val="175000"/>
                <a:alpha val="40000"/>
              </a:schemeClr>
            </a:glow>
          </a:effectLst>
        </p:spPr>
        <p:txBody>
          <a:bodyPr wrap="square" rtlCol="0">
            <a:spAutoFit/>
          </a:bodyPr>
          <a:lstStyle/>
          <a:p>
            <a:pPr algn="ctr"/>
            <a:r>
              <a:rPr lang="en-US" sz="1600" dirty="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rPr>
              <a:t>MacroF1 has equal weight for all types </a:t>
            </a:r>
            <a:r>
              <a:rPr lang="en-US" sz="1200" dirty="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rPr>
              <a:t>(WMT 19 DE-EN </a:t>
            </a:r>
            <a:r>
              <a:rPr lang="en-US" sz="1200" dirty="0" err="1">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rPr>
              <a:t>NewsTest</a:t>
            </a:r>
            <a:r>
              <a:rPr lang="en-US" sz="1200" dirty="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sym typeface="Wingdings" pitchFamily="2" charset="2"/>
              </a:rPr>
              <a:t>)</a:t>
            </a:r>
            <a:endParaRPr lang="en-US" sz="1200" dirty="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endParaRPr>
          </a:p>
          <a:p>
            <a:pPr algn="ctr"/>
            <a:r>
              <a:rPr lang="en-US" sz="1200" dirty="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rPr>
              <a:t>Micro-averaged metrics overlook improvements from rare types, after rounding to one or two decimals</a:t>
            </a:r>
          </a:p>
        </p:txBody>
      </p:sp>
      <p:sp>
        <p:nvSpPr>
          <p:cNvPr id="11" name="Rounded Rectangular Callout 10">
            <a:extLst>
              <a:ext uri="{FF2B5EF4-FFF2-40B4-BE49-F238E27FC236}">
                <a16:creationId xmlns:a16="http://schemas.microsoft.com/office/drawing/2014/main" id="{C971D6CC-6AAE-0141-ADA8-7CCEF315BDB2}"/>
              </a:ext>
            </a:extLst>
          </p:cNvPr>
          <p:cNvSpPr/>
          <p:nvPr/>
        </p:nvSpPr>
        <p:spPr>
          <a:xfrm>
            <a:off x="196418" y="1502732"/>
            <a:ext cx="1836758" cy="636590"/>
          </a:xfrm>
          <a:prstGeom prst="wedgeRoundRectCallout">
            <a:avLst>
              <a:gd name="adj1" fmla="val 104318"/>
              <a:gd name="adj2" fmla="val -1871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Garamond" panose="02020404030301010803" pitchFamily="18" charset="0"/>
                <a:ea typeface="Arial Unicode MS" panose="020B0604020202020204" pitchFamily="34" charset="-128"/>
                <a:cs typeface="Arial Unicode MS" panose="020B0604020202020204" pitchFamily="34" charset="-128"/>
              </a:rPr>
              <a:t>Frequency in test reference</a:t>
            </a:r>
          </a:p>
        </p:txBody>
      </p:sp>
      <p:sp>
        <p:nvSpPr>
          <p:cNvPr id="12" name="Rounded Rectangular Callout 11">
            <a:extLst>
              <a:ext uri="{FF2B5EF4-FFF2-40B4-BE49-F238E27FC236}">
                <a16:creationId xmlns:a16="http://schemas.microsoft.com/office/drawing/2014/main" id="{8DDE59A4-AFB2-D946-BC00-CE6400E255A7}"/>
              </a:ext>
            </a:extLst>
          </p:cNvPr>
          <p:cNvSpPr/>
          <p:nvPr/>
        </p:nvSpPr>
        <p:spPr>
          <a:xfrm>
            <a:off x="7344432" y="2932122"/>
            <a:ext cx="1508647" cy="337390"/>
          </a:xfrm>
          <a:prstGeom prst="wedgeRoundRectCallout">
            <a:avLst>
              <a:gd name="adj1" fmla="val -37792"/>
              <a:gd name="adj2" fmla="val 104911"/>
              <a:gd name="adj3" fmla="val 16667"/>
            </a:avLst>
          </a:prstGeom>
          <a:solidFill>
            <a:srgbClr val="EE332A"/>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latin typeface="Garamond" panose="02020404030301010803" pitchFamily="18" charset="0"/>
                <a:ea typeface="Arial Unicode MS" panose="020B0604020202020204" pitchFamily="34" charset="-128"/>
                <a:cs typeface="Arial Unicode MS" panose="020B0604020202020204" pitchFamily="34" charset="-128"/>
              </a:rPr>
              <a:t>Equal weight</a:t>
            </a:r>
          </a:p>
        </p:txBody>
      </p:sp>
      <p:sp>
        <p:nvSpPr>
          <p:cNvPr id="3" name="Footer Placeholder 2">
            <a:extLst>
              <a:ext uri="{FF2B5EF4-FFF2-40B4-BE49-F238E27FC236}">
                <a16:creationId xmlns:a16="http://schemas.microsoft.com/office/drawing/2014/main" id="{0F27E4F9-805C-F141-99AD-DF488D27528E}"/>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B90896F5-9000-C344-9449-E02E6D7BA49D}"/>
              </a:ext>
            </a:extLst>
          </p:cNvPr>
          <p:cNvSpPr>
            <a:spLocks noGrp="1"/>
          </p:cNvSpPr>
          <p:nvPr>
            <p:ph type="sldNum" sz="quarter" idx="16"/>
          </p:nvPr>
        </p:nvSpPr>
        <p:spPr/>
        <p:txBody>
          <a:bodyPr/>
          <a:lstStyle/>
          <a:p>
            <a:fld id="{94484A00-4F00-BC41-AC64-A612D22D8354}" type="slidenum">
              <a:rPr lang="en-US" smtClean="0"/>
              <a:pPr/>
              <a:t>35</a:t>
            </a:fld>
            <a:endParaRPr lang="en-US"/>
          </a:p>
        </p:txBody>
      </p:sp>
      <p:sp>
        <p:nvSpPr>
          <p:cNvPr id="5" name="Rounded Rectangular Callout 4">
            <a:extLst>
              <a:ext uri="{FF2B5EF4-FFF2-40B4-BE49-F238E27FC236}">
                <a16:creationId xmlns:a16="http://schemas.microsoft.com/office/drawing/2014/main" id="{0ADAD31D-3CFC-8345-9621-83C8685D9F67}"/>
              </a:ext>
            </a:extLst>
          </p:cNvPr>
          <p:cNvSpPr/>
          <p:nvPr/>
        </p:nvSpPr>
        <p:spPr>
          <a:xfrm>
            <a:off x="157446" y="2757964"/>
            <a:ext cx="1914702" cy="801165"/>
          </a:xfrm>
          <a:prstGeom prst="wedgeRoundRectCallout">
            <a:avLst>
              <a:gd name="adj1" fmla="val 100275"/>
              <a:gd name="adj2" fmla="val -186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US" sz="1400" dirty="0">
                <a:latin typeface="Garamond" panose="02020404030301010803" pitchFamily="18" charset="0"/>
              </a:rPr>
              <a:t>Metric score % lost</a:t>
            </a:r>
            <a:br>
              <a:rPr lang="en-US" sz="1400" dirty="0">
                <a:latin typeface="Garamond" panose="02020404030301010803" pitchFamily="18" charset="0"/>
              </a:rPr>
            </a:br>
            <a:r>
              <a:rPr lang="en-US" sz="1400" dirty="0">
                <a:latin typeface="Garamond" panose="02020404030301010803" pitchFamily="18" charset="0"/>
              </a:rPr>
              <a:t> due to zero recall</a:t>
            </a:r>
            <a:br>
              <a:rPr lang="en-US" sz="1400" dirty="0">
                <a:latin typeface="Garamond" panose="02020404030301010803" pitchFamily="18" charset="0"/>
              </a:rPr>
            </a:br>
            <a:r>
              <a:rPr lang="en-US" sz="1400" dirty="0">
                <a:latin typeface="Garamond" panose="02020404030301010803" pitchFamily="18" charset="0"/>
              </a:rPr>
              <a:t>(same for zero precision)</a:t>
            </a:r>
          </a:p>
        </p:txBody>
      </p:sp>
    </p:spTree>
    <p:extLst>
      <p:ext uri="{BB962C8B-B14F-4D97-AF65-F5344CB8AC3E}">
        <p14:creationId xmlns:p14="http://schemas.microsoft.com/office/powerpoint/2010/main" val="1673152492"/>
      </p:ext>
    </p:extLst>
  </p:cSld>
  <p:clrMapOvr>
    <a:masterClrMapping/>
  </p:clrMapOvr>
  <mc:AlternateContent xmlns:mc="http://schemas.openxmlformats.org/markup-compatibility/2006" xmlns:p14="http://schemas.microsoft.com/office/powerpoint/2010/main">
    <mc:Choice Requires="p14">
      <p:transition spd="slow" p14:dur="2000" advTm="134517"/>
    </mc:Choice>
    <mc:Fallback xmlns="">
      <p:transition spd="slow" advTm="134517"/>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7A68-3E84-014F-A7FC-EED9CD9FBAD1}"/>
              </a:ext>
            </a:extLst>
          </p:cNvPr>
          <p:cNvSpPr>
            <a:spLocks noGrp="1"/>
          </p:cNvSpPr>
          <p:nvPr>
            <p:ph type="title"/>
          </p:nvPr>
        </p:nvSpPr>
        <p:spPr>
          <a:xfrm>
            <a:off x="628650" y="203734"/>
            <a:ext cx="7886700" cy="511563"/>
          </a:xfrm>
        </p:spPr>
        <p:txBody>
          <a:bodyPr/>
          <a:lstStyle/>
          <a:p>
            <a:r>
              <a:rPr lang="en-US" dirty="0">
                <a:latin typeface="Garamond" panose="02020404030301010803" pitchFamily="18" charset="0"/>
              </a:rPr>
              <a:t>Empirical Justification for </a:t>
            </a:r>
            <a:br>
              <a:rPr lang="en-US" dirty="0">
                <a:latin typeface="Garamond" panose="02020404030301010803" pitchFamily="18" charset="0"/>
              </a:rPr>
            </a:br>
            <a:r>
              <a:rPr lang="en-US" dirty="0">
                <a:latin typeface="Garamond" panose="02020404030301010803" pitchFamily="18" charset="0"/>
              </a:rPr>
              <a:t>MacroF1 as an MT Eval Metric</a:t>
            </a:r>
            <a:endParaRPr lang="en-US" i="1" dirty="0">
              <a:latin typeface="Garamond" panose="02020404030301010803" pitchFamily="18" charset="0"/>
            </a:endParaRPr>
          </a:p>
        </p:txBody>
      </p:sp>
      <p:sp>
        <p:nvSpPr>
          <p:cNvPr id="3" name="Rectangle 2">
            <a:extLst>
              <a:ext uri="{FF2B5EF4-FFF2-40B4-BE49-F238E27FC236}">
                <a16:creationId xmlns:a16="http://schemas.microsoft.com/office/drawing/2014/main" id="{842142CF-9442-0547-B3E1-69676606313A}"/>
              </a:ext>
            </a:extLst>
          </p:cNvPr>
          <p:cNvSpPr/>
          <p:nvPr/>
        </p:nvSpPr>
        <p:spPr>
          <a:xfrm>
            <a:off x="545679" y="947817"/>
            <a:ext cx="8417346" cy="4031873"/>
          </a:xfrm>
          <a:prstGeom prst="rect">
            <a:avLst/>
          </a:prstGeom>
        </p:spPr>
        <p:txBody>
          <a:bodyPr wrap="square">
            <a:spAutoFit/>
          </a:bodyPr>
          <a:lstStyle/>
          <a:p>
            <a:pPr>
              <a:buFont typeface="Wingdings" pitchFamily="2" charset="2"/>
              <a:buChar char="è"/>
            </a:pPr>
            <a:r>
              <a:rPr lang="en-US" sz="2000" dirty="0">
                <a:solidFill>
                  <a:schemeClr val="bg2">
                    <a:lumMod val="25000"/>
                  </a:schemeClr>
                </a:solidFill>
                <a:latin typeface="Garamond" panose="02020404030301010803" pitchFamily="18" charset="0"/>
              </a:rPr>
              <a:t>Compare MacroF1 with</a:t>
            </a:r>
          </a:p>
          <a:p>
            <a:pPr marL="800043" lvl="1" indent="-342889">
              <a:buFont typeface="Wingdings" pitchFamily="2" charset="2"/>
              <a:buChar char="Ø"/>
            </a:pPr>
            <a:r>
              <a:rPr lang="en-US" sz="2000" dirty="0">
                <a:solidFill>
                  <a:schemeClr val="bg2">
                    <a:lumMod val="25000"/>
                  </a:schemeClr>
                </a:solidFill>
                <a:latin typeface="Garamond" panose="02020404030301010803" pitchFamily="18" charset="0"/>
              </a:rPr>
              <a:t>BLEU and ChrF1</a:t>
            </a:r>
          </a:p>
          <a:p>
            <a:pPr marL="800043" lvl="1" indent="-342889">
              <a:buFont typeface="Wingdings" pitchFamily="2" charset="2"/>
              <a:buChar char="Ø"/>
            </a:pPr>
            <a:r>
              <a:rPr lang="en-US" sz="2000" dirty="0">
                <a:solidFill>
                  <a:schemeClr val="bg2">
                    <a:lumMod val="25000"/>
                  </a:schemeClr>
                </a:solidFill>
                <a:latin typeface="Garamond" panose="02020404030301010803" pitchFamily="18" charset="0"/>
              </a:rPr>
              <a:t>MicroF1 – so we can see the difference micro and macro avg makes</a:t>
            </a:r>
          </a:p>
          <a:p>
            <a:pPr marL="800043" lvl="1" indent="-342889">
              <a:buFont typeface="Wingdings" pitchFamily="2" charset="2"/>
              <a:buChar char="Ø"/>
            </a:pPr>
            <a:r>
              <a:rPr lang="en-US" sz="2000" dirty="0">
                <a:solidFill>
                  <a:schemeClr val="bg2">
                    <a:lumMod val="25000"/>
                  </a:schemeClr>
                </a:solidFill>
                <a:latin typeface="Garamond" panose="02020404030301010803" pitchFamily="18" charset="0"/>
              </a:rPr>
              <a:t>BLEURT – model-based metric based on BERT </a:t>
            </a:r>
          </a:p>
          <a:p>
            <a:pPr marL="1200084" lvl="2" indent="-285750">
              <a:buFont typeface="Arial" panose="020B0604020202020204" pitchFamily="34" charset="0"/>
              <a:buChar char="•"/>
            </a:pPr>
            <a:r>
              <a:rPr lang="en-US" sz="1600" i="1" dirty="0">
                <a:solidFill>
                  <a:schemeClr val="bg2">
                    <a:lumMod val="25000"/>
                  </a:schemeClr>
                </a:solidFill>
                <a:latin typeface="Garamond" panose="02020404030301010803" pitchFamily="18" charset="0"/>
              </a:rPr>
              <a:t>BLEURT has undesirable biases, shown in paper (not talking about here)</a:t>
            </a:r>
          </a:p>
          <a:p>
            <a:pPr marL="342900" indent="-342900">
              <a:buFont typeface="Wingdings" pitchFamily="2" charset="2"/>
              <a:buChar char="è"/>
            </a:pPr>
            <a:r>
              <a:rPr lang="en-US" sz="2000" dirty="0">
                <a:solidFill>
                  <a:schemeClr val="bg2">
                    <a:lumMod val="25000"/>
                  </a:schemeClr>
                </a:solidFill>
                <a:latin typeface="Garamond" panose="02020404030301010803" pitchFamily="18" charset="0"/>
              </a:rPr>
              <a:t>On these tasks:</a:t>
            </a:r>
          </a:p>
          <a:p>
            <a:pPr marL="800067" lvl="1" indent="-342900">
              <a:buFont typeface="Arial" panose="020B0604020202020204" pitchFamily="34" charset="0"/>
              <a:buChar char="•"/>
            </a:pPr>
            <a:r>
              <a:rPr lang="en-US" sz="2000" b="1" dirty="0">
                <a:solidFill>
                  <a:schemeClr val="bg2">
                    <a:lumMod val="25000"/>
                  </a:schemeClr>
                </a:solidFill>
                <a:latin typeface="Garamond" panose="02020404030301010803" pitchFamily="18" charset="0"/>
              </a:rPr>
              <a:t>Machine Translation: </a:t>
            </a:r>
            <a:r>
              <a:rPr lang="en-US" sz="2000" dirty="0">
                <a:solidFill>
                  <a:schemeClr val="bg2">
                    <a:lumMod val="25000"/>
                  </a:schemeClr>
                </a:solidFill>
                <a:latin typeface="Garamond" panose="02020404030301010803" pitchFamily="18" charset="0"/>
              </a:rPr>
              <a:t>direct human assessment: WMT Metrics 2017-19</a:t>
            </a:r>
            <a:br>
              <a:rPr lang="en-US" sz="2000" dirty="0">
                <a:solidFill>
                  <a:schemeClr val="bg2">
                    <a:lumMod val="25000"/>
                  </a:schemeClr>
                </a:solidFill>
                <a:latin typeface="Garamond" panose="02020404030301010803" pitchFamily="18" charset="0"/>
              </a:rPr>
            </a:br>
            <a:r>
              <a:rPr lang="en-US" sz="2000" i="1" dirty="0">
                <a:solidFill>
                  <a:schemeClr val="bg2">
                    <a:lumMod val="25000"/>
                  </a:schemeClr>
                </a:solidFill>
                <a:latin typeface="Garamond" panose="02020404030301010803" pitchFamily="18" charset="0"/>
              </a:rPr>
              <a:t>      MT vs Human judgement score correlations</a:t>
            </a:r>
          </a:p>
          <a:p>
            <a:pPr marL="800067" lvl="1" indent="-342900">
              <a:buFont typeface="Arial" panose="020B0604020202020204" pitchFamily="34" charset="0"/>
              <a:buChar char="•"/>
            </a:pPr>
            <a:r>
              <a:rPr lang="en-US" sz="2000" b="1" dirty="0">
                <a:solidFill>
                  <a:schemeClr val="bg2">
                    <a:lumMod val="25000"/>
                  </a:schemeClr>
                </a:solidFill>
                <a:latin typeface="Garamond" panose="02020404030301010803" pitchFamily="18" charset="0"/>
              </a:rPr>
              <a:t>Downstream CLIR Task metrics: </a:t>
            </a:r>
            <a:r>
              <a:rPr lang="en-US" sz="2000" dirty="0">
                <a:solidFill>
                  <a:schemeClr val="bg2">
                    <a:lumMod val="25000"/>
                  </a:schemeClr>
                </a:solidFill>
                <a:latin typeface="Garamond" panose="02020404030301010803" pitchFamily="18" charset="0"/>
              </a:rPr>
              <a:t>CLSSTS 2020</a:t>
            </a:r>
            <a:br>
              <a:rPr lang="en-US" sz="2000" dirty="0">
                <a:solidFill>
                  <a:schemeClr val="bg2">
                    <a:lumMod val="25000"/>
                  </a:schemeClr>
                </a:solidFill>
                <a:latin typeface="Garamond" panose="02020404030301010803" pitchFamily="18" charset="0"/>
              </a:rPr>
            </a:br>
            <a:r>
              <a:rPr lang="en-US" sz="2000" i="1" dirty="0">
                <a:solidFill>
                  <a:schemeClr val="bg2">
                    <a:lumMod val="25000"/>
                  </a:schemeClr>
                </a:solidFill>
                <a:latin typeface="Garamond" panose="02020404030301010803" pitchFamily="18" charset="0"/>
              </a:rPr>
              <a:t>       MT vs IR score correlations</a:t>
            </a:r>
            <a:endParaRPr lang="en-US" sz="2000" i="1" dirty="0">
              <a:latin typeface="Garamond" panose="02020404030301010803" pitchFamily="18" charset="0"/>
            </a:endParaRPr>
          </a:p>
          <a:p>
            <a:pPr marL="800067" lvl="1" indent="-342900">
              <a:buFont typeface="Arial" panose="020B0604020202020204" pitchFamily="34" charset="0"/>
              <a:buChar char="•"/>
            </a:pPr>
            <a:r>
              <a:rPr lang="en-US" sz="2000" b="1" dirty="0">
                <a:solidFill>
                  <a:schemeClr val="bg1">
                    <a:lumMod val="50000"/>
                  </a:schemeClr>
                </a:solidFill>
                <a:latin typeface="Garamond" panose="02020404030301010803" pitchFamily="18" charset="0"/>
              </a:rPr>
              <a:t>Data-to-text: </a:t>
            </a:r>
            <a:r>
              <a:rPr lang="en-US" sz="2000" dirty="0">
                <a:solidFill>
                  <a:schemeClr val="bg1">
                    <a:lumMod val="50000"/>
                  </a:schemeClr>
                </a:solidFill>
                <a:latin typeface="Garamond" panose="02020404030301010803" pitchFamily="18" charset="0"/>
              </a:rPr>
              <a:t>Fluency and Semantics:  </a:t>
            </a:r>
            <a:r>
              <a:rPr lang="en-US" sz="2000" dirty="0" err="1">
                <a:solidFill>
                  <a:schemeClr val="bg1">
                    <a:lumMod val="50000"/>
                  </a:schemeClr>
                </a:solidFill>
                <a:latin typeface="Garamond" panose="02020404030301010803" pitchFamily="18" charset="0"/>
              </a:rPr>
              <a:t>WebNLG</a:t>
            </a:r>
            <a:r>
              <a:rPr lang="en-US" sz="2000" dirty="0">
                <a:solidFill>
                  <a:schemeClr val="bg1">
                    <a:lumMod val="50000"/>
                  </a:schemeClr>
                </a:solidFill>
                <a:latin typeface="Garamond" panose="02020404030301010803" pitchFamily="18" charset="0"/>
              </a:rPr>
              <a:t> </a:t>
            </a:r>
            <a:endParaRPr lang="en-US" sz="2000" dirty="0">
              <a:latin typeface="Garamond" panose="02020404030301010803" pitchFamily="18" charset="0"/>
            </a:endParaRPr>
          </a:p>
          <a:p>
            <a:pPr marL="342900" indent="-342900">
              <a:buFont typeface="Arial" panose="020B0604020202020204" pitchFamily="34" charset="0"/>
              <a:buChar char="•"/>
            </a:pPr>
            <a:r>
              <a:rPr lang="en-US" sz="2000" dirty="0">
                <a:solidFill>
                  <a:schemeClr val="bg2">
                    <a:lumMod val="50000"/>
                  </a:schemeClr>
                </a:solidFill>
                <a:latin typeface="Garamond" panose="02020404030301010803" pitchFamily="18" charset="0"/>
              </a:rPr>
              <a:t>MacroF1 as ASR metric correlation with IR metrics: </a:t>
            </a:r>
            <a:br>
              <a:rPr lang="en-US" sz="2000" dirty="0">
                <a:solidFill>
                  <a:schemeClr val="bg2">
                    <a:lumMod val="50000"/>
                  </a:schemeClr>
                </a:solidFill>
                <a:latin typeface="Garamond" panose="02020404030301010803" pitchFamily="18" charset="0"/>
              </a:rPr>
            </a:br>
            <a:r>
              <a:rPr lang="en-US" sz="2000" dirty="0">
                <a:solidFill>
                  <a:schemeClr val="bg2">
                    <a:lumMod val="50000"/>
                  </a:schemeClr>
                </a:solidFill>
                <a:latin typeface="Garamond" panose="02020404030301010803" pitchFamily="18" charset="0"/>
              </a:rPr>
              <a:t>	(IARPA MATERIAL program)</a:t>
            </a:r>
          </a:p>
        </p:txBody>
      </p:sp>
      <p:sp>
        <p:nvSpPr>
          <p:cNvPr id="4" name="Footer Placeholder 3">
            <a:extLst>
              <a:ext uri="{FF2B5EF4-FFF2-40B4-BE49-F238E27FC236}">
                <a16:creationId xmlns:a16="http://schemas.microsoft.com/office/drawing/2014/main" id="{898859C3-AB3F-F640-BD1F-836EDDBEAEE0}"/>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E8E0E9A6-750C-1649-ADF6-0C168B0A5195}"/>
              </a:ext>
            </a:extLst>
          </p:cNvPr>
          <p:cNvSpPr>
            <a:spLocks noGrp="1"/>
          </p:cNvSpPr>
          <p:nvPr>
            <p:ph type="sldNum" sz="quarter" idx="16"/>
          </p:nvPr>
        </p:nvSpPr>
        <p:spPr/>
        <p:txBody>
          <a:bodyPr/>
          <a:lstStyle/>
          <a:p>
            <a:fld id="{94484A00-4F00-BC41-AC64-A612D22D8354}" type="slidenum">
              <a:rPr lang="en-US" smtClean="0"/>
              <a:pPr/>
              <a:t>36</a:t>
            </a:fld>
            <a:endParaRPr lang="en-US"/>
          </a:p>
        </p:txBody>
      </p:sp>
      <p:sp>
        <p:nvSpPr>
          <p:cNvPr id="11" name="TextBox 10">
            <a:extLst>
              <a:ext uri="{FF2B5EF4-FFF2-40B4-BE49-F238E27FC236}">
                <a16:creationId xmlns:a16="http://schemas.microsoft.com/office/drawing/2014/main" id="{89D29068-D8DA-6645-935E-65C573604F45}"/>
              </a:ext>
            </a:extLst>
          </p:cNvPr>
          <p:cNvSpPr txBox="1"/>
          <p:nvPr/>
        </p:nvSpPr>
        <p:spPr>
          <a:xfrm>
            <a:off x="7085163" y="4121778"/>
            <a:ext cx="1806457" cy="369332"/>
          </a:xfrm>
          <a:prstGeom prst="rect">
            <a:avLst/>
          </a:prstGeom>
          <a:noFill/>
        </p:spPr>
        <p:txBody>
          <a:bodyPr wrap="square" rtlCol="0">
            <a:spAutoFit/>
          </a:bodyPr>
          <a:lstStyle/>
          <a:p>
            <a:r>
              <a:rPr lang="en-US" dirty="0">
                <a:solidFill>
                  <a:schemeClr val="bg2">
                    <a:lumMod val="25000"/>
                  </a:schemeClr>
                </a:solidFill>
              </a:rPr>
              <a:t>Not talked here</a:t>
            </a:r>
          </a:p>
        </p:txBody>
      </p:sp>
    </p:spTree>
    <p:extLst>
      <p:ext uri="{BB962C8B-B14F-4D97-AF65-F5344CB8AC3E}">
        <p14:creationId xmlns:p14="http://schemas.microsoft.com/office/powerpoint/2010/main" val="887195812"/>
      </p:ext>
    </p:extLst>
  </p:cSld>
  <p:clrMapOvr>
    <a:masterClrMapping/>
  </p:clrMapOvr>
  <mc:AlternateContent xmlns:mc="http://schemas.openxmlformats.org/markup-compatibility/2006" xmlns:p14="http://schemas.microsoft.com/office/powerpoint/2010/main">
    <mc:Choice Requires="p14">
      <p:transition spd="slow" p14:dur="2000" advTm="72075"/>
    </mc:Choice>
    <mc:Fallback xmlns="">
      <p:transition spd="slow" advTm="7207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8967-83BB-7949-85F1-A70B620919EB}"/>
              </a:ext>
            </a:extLst>
          </p:cNvPr>
          <p:cNvSpPr>
            <a:spLocks noGrp="1"/>
          </p:cNvSpPr>
          <p:nvPr>
            <p:ph type="title"/>
          </p:nvPr>
        </p:nvSpPr>
        <p:spPr/>
        <p:txBody>
          <a:bodyPr>
            <a:normAutofit fontScale="90000"/>
          </a:bodyPr>
          <a:lstStyle/>
          <a:p>
            <a:r>
              <a:rPr lang="en-US">
                <a:latin typeface="Garamond" panose="02020404030301010803" pitchFamily="18" charset="0"/>
              </a:rPr>
              <a:t>WMT Metrics: Wins per Metric</a:t>
            </a:r>
          </a:p>
        </p:txBody>
      </p:sp>
      <p:graphicFrame>
        <p:nvGraphicFramePr>
          <p:cNvPr id="4" name="Chart 3">
            <a:extLst>
              <a:ext uri="{FF2B5EF4-FFF2-40B4-BE49-F238E27FC236}">
                <a16:creationId xmlns:a16="http://schemas.microsoft.com/office/drawing/2014/main" id="{560CF819-D696-8346-A391-A1E7FCC10612}"/>
              </a:ext>
            </a:extLst>
          </p:cNvPr>
          <p:cNvGraphicFramePr>
            <a:graphicFrameLocks/>
          </p:cNvGraphicFramePr>
          <p:nvPr>
            <p:extLst>
              <p:ext uri="{D42A27DB-BD31-4B8C-83A1-F6EECF244321}">
                <p14:modId xmlns:p14="http://schemas.microsoft.com/office/powerpoint/2010/main" val="2592333526"/>
              </p:ext>
            </p:extLst>
          </p:nvPr>
        </p:nvGraphicFramePr>
        <p:xfrm>
          <a:off x="628650" y="1718819"/>
          <a:ext cx="7643480" cy="2920338"/>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082A95FB-2B3B-7A4E-96F7-CA397511EA75}"/>
              </a:ext>
            </a:extLst>
          </p:cNvPr>
          <p:cNvSpPr txBox="1"/>
          <p:nvPr/>
        </p:nvSpPr>
        <p:spPr>
          <a:xfrm>
            <a:off x="454969" y="751030"/>
            <a:ext cx="8597590" cy="830997"/>
          </a:xfrm>
          <a:prstGeom prst="rect">
            <a:avLst/>
          </a:prstGeom>
          <a:noFill/>
        </p:spPr>
        <p:txBody>
          <a:bodyPr wrap="square" rtlCol="0">
            <a:spAutoFit/>
          </a:bodyPr>
          <a:lstStyle/>
          <a:p>
            <a:pPr marL="285741" indent="-285741">
              <a:buFont typeface="Arial" panose="020B0604020202020204" pitchFamily="34" charset="0"/>
              <a:buChar char="•"/>
            </a:pPr>
            <a:r>
              <a:rPr lang="en-US" sz="1600" dirty="0">
                <a:solidFill>
                  <a:schemeClr val="tx2"/>
                </a:solidFill>
                <a:latin typeface="Garamond" panose="02020404030301010803" pitchFamily="18" charset="0"/>
                <a:ea typeface="Arial Unicode MS" panose="020B0604020202020204" pitchFamily="34" charset="-128"/>
                <a:cs typeface="Arial Unicode MS" panose="020B0604020202020204" pitchFamily="34" charset="-128"/>
              </a:rPr>
              <a:t>Wins = Number of times a metric scored highest correlation with human judgements</a:t>
            </a:r>
          </a:p>
          <a:p>
            <a:pPr marL="285741" indent="-285741">
              <a:buFont typeface="Arial" panose="020B0604020202020204" pitchFamily="34" charset="0"/>
              <a:buChar char="•"/>
            </a:pPr>
            <a:r>
              <a:rPr lang="en-US" sz="1600" dirty="0">
                <a:solidFill>
                  <a:schemeClr val="tx2"/>
                </a:solidFill>
                <a:latin typeface="Garamond" panose="02020404030301010803" pitchFamily="18" charset="0"/>
                <a:ea typeface="Arial Unicode MS" panose="020B0604020202020204" pitchFamily="34" charset="-128"/>
                <a:cs typeface="Arial Unicode MS" panose="020B0604020202020204" pitchFamily="34" charset="-128"/>
              </a:rPr>
              <a:t>*BLEU is from the WMT metrics package, precomputed by task organizers</a:t>
            </a:r>
          </a:p>
          <a:p>
            <a:pPr marL="285741" indent="-285741">
              <a:buFont typeface="Arial" panose="020B0604020202020204" pitchFamily="34" charset="0"/>
              <a:buChar char="•"/>
            </a:pPr>
            <a:r>
              <a:rPr lang="en-US" sz="1600" dirty="0">
                <a:solidFill>
                  <a:schemeClr val="tx2"/>
                </a:solidFill>
                <a:latin typeface="Garamond" panose="02020404030301010803" pitchFamily="18" charset="0"/>
                <a:ea typeface="Arial Unicode MS" panose="020B0604020202020204" pitchFamily="34" charset="-128"/>
                <a:cs typeface="Arial Unicode MS" panose="020B0604020202020204" pitchFamily="34" charset="-128"/>
              </a:rPr>
              <a:t>MacroF1 and MicroF1 use the same tokenizer as BLEU, obtained using </a:t>
            </a:r>
            <a:r>
              <a:rPr lang="en-US" sz="1600" dirty="0" err="1">
                <a:solidFill>
                  <a:schemeClr val="tx2"/>
                </a:solidFill>
                <a:latin typeface="Garamond" panose="02020404030301010803" pitchFamily="18" charset="0"/>
                <a:ea typeface="Arial Unicode MS" panose="020B0604020202020204" pitchFamily="34" charset="-128"/>
                <a:cs typeface="Arial Unicode MS" panose="020B0604020202020204" pitchFamily="34" charset="-128"/>
              </a:rPr>
              <a:t>SacreBLEU</a:t>
            </a:r>
            <a:endParaRPr lang="en-US" sz="1600" dirty="0">
              <a:solidFill>
                <a:schemeClr val="tx2"/>
              </a:solidFill>
              <a:latin typeface="Garamond" panose="02020404030301010803" pitchFamily="18" charset="0"/>
              <a:ea typeface="Arial Unicode MS" panose="020B0604020202020204" pitchFamily="34" charset="-128"/>
              <a:cs typeface="Arial Unicode MS" panose="020B0604020202020204" pitchFamily="34" charset="-128"/>
            </a:endParaRPr>
          </a:p>
        </p:txBody>
      </p:sp>
      <p:sp>
        <p:nvSpPr>
          <p:cNvPr id="5" name="TextBox 4">
            <a:extLst>
              <a:ext uri="{FF2B5EF4-FFF2-40B4-BE49-F238E27FC236}">
                <a16:creationId xmlns:a16="http://schemas.microsoft.com/office/drawing/2014/main" id="{D1EBF8F7-E8B6-7D47-9947-0DC63A8C2346}"/>
              </a:ext>
            </a:extLst>
          </p:cNvPr>
          <p:cNvSpPr txBox="1"/>
          <p:nvPr/>
        </p:nvSpPr>
        <p:spPr>
          <a:xfrm>
            <a:off x="1133683" y="4712880"/>
            <a:ext cx="6633419" cy="307777"/>
          </a:xfrm>
          <a:prstGeom prst="rect">
            <a:avLst/>
          </a:prstGeom>
          <a:noFill/>
        </p:spPr>
        <p:txBody>
          <a:bodyPr wrap="none" rtlCol="0">
            <a:spAutoFit/>
          </a:bodyPr>
          <a:lstStyle/>
          <a:p>
            <a:pPr algn="ctr"/>
            <a:r>
              <a:rPr lang="en-US" sz="1400" i="1" dirty="0">
                <a:solidFill>
                  <a:schemeClr val="tx2">
                    <a:lumMod val="50000"/>
                  </a:schemeClr>
                </a:solidFill>
                <a:latin typeface="Garamond" panose="02020404030301010803" pitchFamily="18" charset="0"/>
              </a:rPr>
              <a:t>MacroF1 has more wins in the recent year -- when systems are mostly fluent, adequacy is a key discriminator</a:t>
            </a:r>
          </a:p>
        </p:txBody>
      </p:sp>
      <p:sp>
        <p:nvSpPr>
          <p:cNvPr id="6" name="Footer Placeholder 5">
            <a:extLst>
              <a:ext uri="{FF2B5EF4-FFF2-40B4-BE49-F238E27FC236}">
                <a16:creationId xmlns:a16="http://schemas.microsoft.com/office/drawing/2014/main" id="{28E5728A-8AE4-5347-9003-346921D3C952}"/>
              </a:ext>
            </a:extLst>
          </p:cNvPr>
          <p:cNvSpPr>
            <a:spLocks noGrp="1"/>
          </p:cNvSpPr>
          <p:nvPr>
            <p:ph type="ftr" sz="quarter" idx="15"/>
          </p:nvPr>
        </p:nvSpPr>
        <p:spPr/>
        <p:txBody>
          <a:bodyPr/>
          <a:lstStyle/>
          <a:p>
            <a:r>
              <a:rPr lang="en-US"/>
              <a:t>TG's Dissertation Proposal</a:t>
            </a:r>
            <a:endParaRPr lang="en-US" dirty="0"/>
          </a:p>
        </p:txBody>
      </p:sp>
      <p:sp>
        <p:nvSpPr>
          <p:cNvPr id="7" name="Slide Number Placeholder 6">
            <a:extLst>
              <a:ext uri="{FF2B5EF4-FFF2-40B4-BE49-F238E27FC236}">
                <a16:creationId xmlns:a16="http://schemas.microsoft.com/office/drawing/2014/main" id="{65A4D07B-A0BC-744F-B9AA-E790FEF3C013}"/>
              </a:ext>
            </a:extLst>
          </p:cNvPr>
          <p:cNvSpPr>
            <a:spLocks noGrp="1"/>
          </p:cNvSpPr>
          <p:nvPr>
            <p:ph type="sldNum" sz="quarter" idx="16"/>
          </p:nvPr>
        </p:nvSpPr>
        <p:spPr/>
        <p:txBody>
          <a:bodyPr/>
          <a:lstStyle/>
          <a:p>
            <a:fld id="{94484A00-4F00-BC41-AC64-A612D22D8354}" type="slidenum">
              <a:rPr lang="en-US" smtClean="0"/>
              <a:pPr/>
              <a:t>37</a:t>
            </a:fld>
            <a:endParaRPr lang="en-US"/>
          </a:p>
        </p:txBody>
      </p:sp>
    </p:spTree>
    <p:custDataLst>
      <p:tags r:id="rId1"/>
    </p:custDataLst>
    <p:extLst>
      <p:ext uri="{BB962C8B-B14F-4D97-AF65-F5344CB8AC3E}">
        <p14:creationId xmlns:p14="http://schemas.microsoft.com/office/powerpoint/2010/main" val="995379740"/>
      </p:ext>
    </p:extLst>
  </p:cSld>
  <p:clrMapOvr>
    <a:masterClrMapping/>
  </p:clrMapOvr>
  <mc:AlternateContent xmlns:mc="http://schemas.openxmlformats.org/markup-compatibility/2006">
    <mc:Choice xmlns:p14="http://schemas.microsoft.com/office/powerpoint/2010/main" Requires="p14">
      <p:transition spd="slow" p14:dur="2000" advTm="82288"/>
    </mc:Choice>
    <mc:Fallback>
      <p:transition spd="slow" advTm="82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 calcmode="lin" valueType="num">
                                      <p:cBhvr additive="base">
                                        <p:cTn id="7" dur="500"/>
                                        <p:tgtEl>
                                          <p:spTgt spid="4">
                                            <p:graphicEl>
                                              <a:chart seriesIdx="-3" categoryIdx="-3" bldStep="gridLegend"/>
                                            </p:graphicEl>
                                          </p:spTgt>
                                        </p:tgtEl>
                                        <p:attrNameLst>
                                          <p:attrName>ppt_y</p:attrName>
                                        </p:attrNameLst>
                                      </p:cBhvr>
                                      <p:tavLst>
                                        <p:tav tm="0">
                                          <p:val>
                                            <p:strVal val="#ppt_y-#ppt_h*1.125000"/>
                                          </p:val>
                                        </p:tav>
                                        <p:tav tm="100000">
                                          <p:val>
                                            <p:strVal val="#ppt_y"/>
                                          </p:val>
                                        </p:tav>
                                      </p:tavLst>
                                    </p:anim>
                                    <p:animEffect transition="in" filter="wipe(down)">
                                      <p:cBhvr>
                                        <p:cTn id="8" dur="500"/>
                                        <p:tgtEl>
                                          <p:spTgt spid="4">
                                            <p:graphicEl>
                                              <a:chart seriesIdx="-3" categoryIdx="-3" bldStep="gridLegend"/>
                                            </p:graphic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4">
                                            <p:graphicEl>
                                              <a:chart seriesIdx="-4" categoryIdx="0" bldStep="category"/>
                                            </p:graphicEl>
                                          </p:spTgt>
                                        </p:tgtEl>
                                        <p:attrNameLst>
                                          <p:attrName>style.visibility</p:attrName>
                                        </p:attrNameLst>
                                      </p:cBhvr>
                                      <p:to>
                                        <p:strVal val="visible"/>
                                      </p:to>
                                    </p:set>
                                    <p:anim calcmode="lin" valueType="num">
                                      <p:cBhvr additive="base">
                                        <p:cTn id="13" dur="500"/>
                                        <p:tgtEl>
                                          <p:spTgt spid="4">
                                            <p:graphicEl>
                                              <a:chart seriesIdx="-4" categoryIdx="0" bldStep="category"/>
                                            </p:graphicEl>
                                          </p:spTgt>
                                        </p:tgtEl>
                                        <p:attrNameLst>
                                          <p:attrName>ppt_y</p:attrName>
                                        </p:attrNameLst>
                                      </p:cBhvr>
                                      <p:tavLst>
                                        <p:tav tm="0">
                                          <p:val>
                                            <p:strVal val="#ppt_y-#ppt_h*1.125000"/>
                                          </p:val>
                                        </p:tav>
                                        <p:tav tm="100000">
                                          <p:val>
                                            <p:strVal val="#ppt_y"/>
                                          </p:val>
                                        </p:tav>
                                      </p:tavLst>
                                    </p:anim>
                                    <p:animEffect transition="in" filter="wipe(down)">
                                      <p:cBhvr>
                                        <p:cTn id="14" dur="500"/>
                                        <p:tgtEl>
                                          <p:spTgt spid="4">
                                            <p:graphicEl>
                                              <a:chart seriesIdx="-4" categoryIdx="0" bldStep="category"/>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anim calcmode="lin" valueType="num">
                                      <p:cBhvr additive="base">
                                        <p:cTn id="19" dur="500"/>
                                        <p:tgtEl>
                                          <p:spTgt spid="4">
                                            <p:graphicEl>
                                              <a:chart seriesIdx="-4" categoryIdx="1" bldStep="category"/>
                                            </p:graphicEl>
                                          </p:spTgt>
                                        </p:tgtEl>
                                        <p:attrNameLst>
                                          <p:attrName>ppt_x</p:attrName>
                                        </p:attrNameLst>
                                      </p:cBhvr>
                                      <p:tavLst>
                                        <p:tav tm="0">
                                          <p:val>
                                            <p:strVal val="#ppt_x-#ppt_w*1.125000"/>
                                          </p:val>
                                        </p:tav>
                                        <p:tav tm="100000">
                                          <p:val>
                                            <p:strVal val="#ppt_x"/>
                                          </p:val>
                                        </p:tav>
                                      </p:tavLst>
                                    </p:anim>
                                    <p:animEffect transition="in" filter="wipe(right)">
                                      <p:cBhvr>
                                        <p:cTn id="20" dur="500"/>
                                        <p:tgtEl>
                                          <p:spTgt spid="4">
                                            <p:graphicEl>
                                              <a:chart seriesIdx="-4" categoryIdx="1" bldStep="category"/>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4">
                                            <p:graphicEl>
                                              <a:chart seriesIdx="-4" categoryIdx="2" bldStep="category"/>
                                            </p:graphicEl>
                                          </p:spTgt>
                                        </p:tgtEl>
                                        <p:attrNameLst>
                                          <p:attrName>style.visibility</p:attrName>
                                        </p:attrNameLst>
                                      </p:cBhvr>
                                      <p:to>
                                        <p:strVal val="visible"/>
                                      </p:to>
                                    </p:set>
                                    <p:anim calcmode="lin" valueType="num">
                                      <p:cBhvr additive="base">
                                        <p:cTn id="25" dur="500"/>
                                        <p:tgtEl>
                                          <p:spTgt spid="4">
                                            <p:graphicEl>
                                              <a:chart seriesIdx="-4" categoryIdx="2" bldStep="category"/>
                                            </p:graphicEl>
                                          </p:spTgt>
                                        </p:tgtEl>
                                        <p:attrNameLst>
                                          <p:attrName>ppt_x</p:attrName>
                                        </p:attrNameLst>
                                      </p:cBhvr>
                                      <p:tavLst>
                                        <p:tav tm="0">
                                          <p:val>
                                            <p:strVal val="#ppt_x-#ppt_w*1.125000"/>
                                          </p:val>
                                        </p:tav>
                                        <p:tav tm="100000">
                                          <p:val>
                                            <p:strVal val="#ppt_x"/>
                                          </p:val>
                                        </p:tav>
                                      </p:tavLst>
                                    </p:anim>
                                    <p:animEffect transition="in" filter="wipe(right)">
                                      <p:cBhvr>
                                        <p:cTn id="26" dur="500"/>
                                        <p:tgtEl>
                                          <p:spTgt spid="4">
                                            <p:graphicEl>
                                              <a:chart seriesIdx="-4" categoryIdx="2" bldStep="category"/>
                                            </p:graphicEl>
                                          </p:spTgt>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
        </p:bldSub>
      </p:bldGraphic>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C01A-1B20-AB48-8323-1AC61D4C31F2}"/>
              </a:ext>
            </a:extLst>
          </p:cNvPr>
          <p:cNvSpPr>
            <a:spLocks noGrp="1"/>
          </p:cNvSpPr>
          <p:nvPr>
            <p:ph type="title"/>
          </p:nvPr>
        </p:nvSpPr>
        <p:spPr>
          <a:xfrm>
            <a:off x="235390" y="137161"/>
            <a:ext cx="8760172" cy="403890"/>
          </a:xfrm>
        </p:spPr>
        <p:txBody>
          <a:bodyPr>
            <a:normAutofit fontScale="90000"/>
          </a:bodyPr>
          <a:lstStyle/>
          <a:p>
            <a:r>
              <a:rPr lang="en-US" dirty="0">
                <a:latin typeface="Garamond" panose="02020404030301010803" pitchFamily="18" charset="0"/>
              </a:rPr>
              <a:t>CLIR Task: Pipeline</a:t>
            </a:r>
          </a:p>
        </p:txBody>
      </p:sp>
      <p:sp>
        <p:nvSpPr>
          <p:cNvPr id="83" name="Content Placeholder 2">
            <a:extLst>
              <a:ext uri="{FF2B5EF4-FFF2-40B4-BE49-F238E27FC236}">
                <a16:creationId xmlns:a16="http://schemas.microsoft.com/office/drawing/2014/main" id="{9C7BF980-C3AA-E14F-AE9A-A8FBAE0E0776}"/>
              </a:ext>
            </a:extLst>
          </p:cNvPr>
          <p:cNvSpPr>
            <a:spLocks noGrp="1"/>
          </p:cNvSpPr>
          <p:nvPr>
            <p:ph idx="13"/>
          </p:nvPr>
        </p:nvSpPr>
        <p:spPr>
          <a:xfrm>
            <a:off x="89945" y="617262"/>
            <a:ext cx="4701499" cy="4731484"/>
          </a:xfrm>
        </p:spPr>
        <p:txBody>
          <a:bodyPr>
            <a:normAutofit lnSpcReduction="10000"/>
          </a:bodyPr>
          <a:lstStyle/>
          <a:p>
            <a:pPr marL="0" indent="0">
              <a:lnSpc>
                <a:spcPct val="120000"/>
              </a:lnSpc>
              <a:buNone/>
            </a:pPr>
            <a:r>
              <a:rPr lang="en-US" sz="1800" dirty="0"/>
              <a:t>CLSSTS 2020 / IARPA MATERIAL </a:t>
            </a:r>
            <a:br>
              <a:rPr lang="en-US" sz="1700" dirty="0">
                <a:latin typeface="Garamond" panose="02020404030301010803" pitchFamily="18" charset="0"/>
              </a:rPr>
            </a:br>
            <a:r>
              <a:rPr lang="en-US" sz="1700" dirty="0">
                <a:latin typeface="Garamond" panose="02020404030301010803" pitchFamily="18" charset="0"/>
              </a:rPr>
              <a:t>IR task with queries and docs in different languages</a:t>
            </a:r>
          </a:p>
          <a:p>
            <a:pPr marL="342933" indent="-342933">
              <a:lnSpc>
                <a:spcPct val="120000"/>
              </a:lnSpc>
              <a:buFont typeface="+mj-lt"/>
              <a:buAutoNum type="arabicPeriod"/>
            </a:pPr>
            <a:r>
              <a:rPr lang="en-US" sz="1700" dirty="0">
                <a:latin typeface="Garamond" panose="02020404030301010803" pitchFamily="18" charset="0"/>
              </a:rPr>
              <a:t>Build a set of MT models; translate all source documents to the target language, compute MT metric(s)</a:t>
            </a:r>
          </a:p>
          <a:p>
            <a:pPr marL="342933" indent="-342933">
              <a:lnSpc>
                <a:spcPct val="120000"/>
              </a:lnSpc>
              <a:buFont typeface="+mj-lt"/>
              <a:buAutoNum type="arabicPeriod"/>
            </a:pPr>
            <a:r>
              <a:rPr lang="en-US" sz="1700" dirty="0">
                <a:latin typeface="Garamond" panose="02020404030301010803" pitchFamily="18" charset="0"/>
              </a:rPr>
              <a:t>For each MT model’s translations, build an IR model, and measure IR metrics</a:t>
            </a:r>
            <a:br>
              <a:rPr lang="en-US" sz="1700" dirty="0">
                <a:latin typeface="Garamond" panose="02020404030301010803" pitchFamily="18" charset="0"/>
              </a:rPr>
            </a:br>
            <a:r>
              <a:rPr lang="en-US" sz="1600" i="1" dirty="0"/>
              <a:t>[</a:t>
            </a:r>
            <a:r>
              <a:rPr lang="en-US" sz="1600" i="1" dirty="0">
                <a:solidFill>
                  <a:schemeClr val="bg2">
                    <a:lumMod val="50000"/>
                  </a:schemeClr>
                </a:solidFill>
              </a:rPr>
              <a:t>Thanks to Joel Barry and Shantanu Agarwal]</a:t>
            </a:r>
            <a:endParaRPr lang="en-US" sz="1600" i="1" dirty="0"/>
          </a:p>
          <a:p>
            <a:pPr marL="342933" indent="-342933">
              <a:lnSpc>
                <a:spcPct val="120000"/>
              </a:lnSpc>
              <a:buFont typeface="+mj-lt"/>
              <a:buAutoNum type="arabicPeriod"/>
            </a:pPr>
            <a:r>
              <a:rPr lang="en-US" sz="1700" dirty="0">
                <a:latin typeface="Garamond" panose="02020404030301010803" pitchFamily="18" charset="0"/>
              </a:rPr>
              <a:t>Find the correlation between the set of MT scores and IR scores. The MT metric having stronger correlation with IR metric(s) is more  useful than others. </a:t>
            </a:r>
          </a:p>
          <a:p>
            <a:pPr marL="342933" indent="-342933">
              <a:lnSpc>
                <a:spcPct val="120000"/>
              </a:lnSpc>
              <a:buFont typeface="+mj-lt"/>
              <a:buAutoNum type="arabicPeriod"/>
            </a:pPr>
            <a:r>
              <a:rPr lang="en-US" sz="1700" dirty="0">
                <a:latin typeface="Garamond" panose="02020404030301010803" pitchFamily="18" charset="0"/>
              </a:rPr>
              <a:t>Repeat this on many languages:</a:t>
            </a:r>
            <a:br>
              <a:rPr lang="en-US" sz="1700" dirty="0">
                <a:latin typeface="Garamond" panose="02020404030301010803" pitchFamily="18" charset="0"/>
              </a:rPr>
            </a:br>
            <a:r>
              <a:rPr lang="en-US" sz="1700" dirty="0">
                <a:latin typeface="Garamond" panose="02020404030301010803" pitchFamily="18" charset="0"/>
              </a:rPr>
              <a:t>  LT-EN, PS-EN, BG-EN</a:t>
            </a:r>
          </a:p>
        </p:txBody>
      </p:sp>
      <p:grpSp>
        <p:nvGrpSpPr>
          <p:cNvPr id="7" name="Group 6">
            <a:extLst>
              <a:ext uri="{FF2B5EF4-FFF2-40B4-BE49-F238E27FC236}">
                <a16:creationId xmlns:a16="http://schemas.microsoft.com/office/drawing/2014/main" id="{EDE8D4FE-FB90-EF46-8887-946CCE3740EF}"/>
              </a:ext>
            </a:extLst>
          </p:cNvPr>
          <p:cNvGrpSpPr/>
          <p:nvPr/>
        </p:nvGrpSpPr>
        <p:grpSpPr>
          <a:xfrm>
            <a:off x="4742660" y="954084"/>
            <a:ext cx="1056576" cy="512617"/>
            <a:chOff x="538512" y="1118838"/>
            <a:chExt cx="1056576" cy="735547"/>
          </a:xfrm>
        </p:grpSpPr>
        <p:sp>
          <p:nvSpPr>
            <p:cNvPr id="5" name="Folded Corner 4">
              <a:extLst>
                <a:ext uri="{FF2B5EF4-FFF2-40B4-BE49-F238E27FC236}">
                  <a16:creationId xmlns:a16="http://schemas.microsoft.com/office/drawing/2014/main" id="{44305D09-EE14-A642-9CB9-28D5E69BA510}"/>
                </a:ext>
              </a:extLst>
            </p:cNvPr>
            <p:cNvSpPr/>
            <p:nvPr/>
          </p:nvSpPr>
          <p:spPr>
            <a:xfrm>
              <a:off x="538512" y="1118838"/>
              <a:ext cx="959004" cy="614046"/>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8" name="Folded Corner 7">
              <a:extLst>
                <a:ext uri="{FF2B5EF4-FFF2-40B4-BE49-F238E27FC236}">
                  <a16:creationId xmlns:a16="http://schemas.microsoft.com/office/drawing/2014/main" id="{BA1AF408-8BA2-9340-BF34-87C9F4A30287}"/>
                </a:ext>
              </a:extLst>
            </p:cNvPr>
            <p:cNvSpPr/>
            <p:nvPr/>
          </p:nvSpPr>
          <p:spPr>
            <a:xfrm>
              <a:off x="587298" y="1191288"/>
              <a:ext cx="959004" cy="614046"/>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10" name="Folded Corner 9">
              <a:extLst>
                <a:ext uri="{FF2B5EF4-FFF2-40B4-BE49-F238E27FC236}">
                  <a16:creationId xmlns:a16="http://schemas.microsoft.com/office/drawing/2014/main" id="{D4B67BCB-51BF-3B44-9B67-DC0EF5DAEFF7}"/>
                </a:ext>
              </a:extLst>
            </p:cNvPr>
            <p:cNvSpPr/>
            <p:nvPr/>
          </p:nvSpPr>
          <p:spPr>
            <a:xfrm>
              <a:off x="636084" y="1240338"/>
              <a:ext cx="959004" cy="614047"/>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Garamond" panose="02020404030301010803" pitchFamily="18" charset="0"/>
                </a:rPr>
                <a:t>Docs</a:t>
              </a:r>
              <a:br>
                <a:rPr lang="en-US" sz="1200" dirty="0">
                  <a:latin typeface="Garamond" panose="02020404030301010803" pitchFamily="18" charset="0"/>
                </a:rPr>
              </a:br>
              <a:r>
                <a:rPr lang="en-US" sz="1200" dirty="0">
                  <a:latin typeface="Garamond" panose="02020404030301010803" pitchFamily="18" charset="0"/>
                </a:rPr>
                <a:t>(Source)</a:t>
              </a:r>
            </a:p>
          </p:txBody>
        </p:sp>
      </p:grpSp>
      <p:grpSp>
        <p:nvGrpSpPr>
          <p:cNvPr id="11" name="Group 10">
            <a:extLst>
              <a:ext uri="{FF2B5EF4-FFF2-40B4-BE49-F238E27FC236}">
                <a16:creationId xmlns:a16="http://schemas.microsoft.com/office/drawing/2014/main" id="{357BEB86-00F7-504E-951D-4B7C658F3E92}"/>
              </a:ext>
            </a:extLst>
          </p:cNvPr>
          <p:cNvGrpSpPr/>
          <p:nvPr/>
        </p:nvGrpSpPr>
        <p:grpSpPr>
          <a:xfrm>
            <a:off x="4742660" y="2433087"/>
            <a:ext cx="1056576" cy="505996"/>
            <a:chOff x="538512" y="1118839"/>
            <a:chExt cx="1056576" cy="735546"/>
          </a:xfrm>
        </p:grpSpPr>
        <p:sp>
          <p:nvSpPr>
            <p:cNvPr id="12" name="Folded Corner 11">
              <a:extLst>
                <a:ext uri="{FF2B5EF4-FFF2-40B4-BE49-F238E27FC236}">
                  <a16:creationId xmlns:a16="http://schemas.microsoft.com/office/drawing/2014/main" id="{9928E8A0-57D8-814C-B853-2F435C01620C}"/>
                </a:ext>
              </a:extLst>
            </p:cNvPr>
            <p:cNvSpPr/>
            <p:nvPr/>
          </p:nvSpPr>
          <p:spPr>
            <a:xfrm>
              <a:off x="538512" y="1118839"/>
              <a:ext cx="959004" cy="614046"/>
            </a:xfrm>
            <a:prstGeom prst="foldedCorne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Garamond" panose="02020404030301010803" pitchFamily="18" charset="0"/>
              </a:endParaRPr>
            </a:p>
          </p:txBody>
        </p:sp>
        <p:sp>
          <p:nvSpPr>
            <p:cNvPr id="13" name="Folded Corner 12">
              <a:extLst>
                <a:ext uri="{FF2B5EF4-FFF2-40B4-BE49-F238E27FC236}">
                  <a16:creationId xmlns:a16="http://schemas.microsoft.com/office/drawing/2014/main" id="{F938C0DE-2F31-E44C-9798-33092F981C4D}"/>
                </a:ext>
              </a:extLst>
            </p:cNvPr>
            <p:cNvSpPr/>
            <p:nvPr/>
          </p:nvSpPr>
          <p:spPr>
            <a:xfrm>
              <a:off x="587298" y="1191288"/>
              <a:ext cx="959004" cy="614046"/>
            </a:xfrm>
            <a:prstGeom prst="foldedCorne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Garamond" panose="02020404030301010803" pitchFamily="18" charset="0"/>
              </a:endParaRPr>
            </a:p>
          </p:txBody>
        </p:sp>
        <p:sp>
          <p:nvSpPr>
            <p:cNvPr id="14" name="Folded Corner 13">
              <a:extLst>
                <a:ext uri="{FF2B5EF4-FFF2-40B4-BE49-F238E27FC236}">
                  <a16:creationId xmlns:a16="http://schemas.microsoft.com/office/drawing/2014/main" id="{F52A2FDF-72BE-C64A-98EE-5CAB619E25D9}"/>
                </a:ext>
              </a:extLst>
            </p:cNvPr>
            <p:cNvSpPr/>
            <p:nvPr/>
          </p:nvSpPr>
          <p:spPr>
            <a:xfrm>
              <a:off x="636084" y="1240339"/>
              <a:ext cx="959004" cy="614046"/>
            </a:xfrm>
            <a:prstGeom prst="foldedCorne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latin typeface="Garamond" panose="02020404030301010803" pitchFamily="18" charset="0"/>
                </a:rPr>
                <a:t>Queries</a:t>
              </a:r>
            </a:p>
            <a:p>
              <a:pPr algn="ctr"/>
              <a:r>
                <a:rPr lang="en-US" sz="1100" dirty="0">
                  <a:latin typeface="Garamond" panose="02020404030301010803" pitchFamily="18" charset="0"/>
                </a:rPr>
                <a:t>(English)</a:t>
              </a:r>
            </a:p>
          </p:txBody>
        </p:sp>
      </p:grpSp>
      <p:grpSp>
        <p:nvGrpSpPr>
          <p:cNvPr id="15" name="Group 14">
            <a:extLst>
              <a:ext uri="{FF2B5EF4-FFF2-40B4-BE49-F238E27FC236}">
                <a16:creationId xmlns:a16="http://schemas.microsoft.com/office/drawing/2014/main" id="{5BA8765E-F222-694A-99C0-9FA8F1F24C1F}"/>
              </a:ext>
            </a:extLst>
          </p:cNvPr>
          <p:cNvGrpSpPr/>
          <p:nvPr/>
        </p:nvGrpSpPr>
        <p:grpSpPr>
          <a:xfrm>
            <a:off x="4639365" y="3623973"/>
            <a:ext cx="1170409" cy="575166"/>
            <a:chOff x="538512" y="1118839"/>
            <a:chExt cx="1056576" cy="735546"/>
          </a:xfrm>
          <a:solidFill>
            <a:schemeClr val="accent2">
              <a:lumMod val="60000"/>
              <a:lumOff val="40000"/>
            </a:schemeClr>
          </a:solidFill>
        </p:grpSpPr>
        <p:sp>
          <p:nvSpPr>
            <p:cNvPr id="16" name="Folded Corner 15">
              <a:extLst>
                <a:ext uri="{FF2B5EF4-FFF2-40B4-BE49-F238E27FC236}">
                  <a16:creationId xmlns:a16="http://schemas.microsoft.com/office/drawing/2014/main" id="{229E6C02-A973-3A46-ACB3-C84B2714B4B0}"/>
                </a:ext>
              </a:extLst>
            </p:cNvPr>
            <p:cNvSpPr/>
            <p:nvPr/>
          </p:nvSpPr>
          <p:spPr>
            <a:xfrm>
              <a:off x="538512" y="1118839"/>
              <a:ext cx="959004" cy="614046"/>
            </a:xfrm>
            <a:prstGeom prst="foldedCorner">
              <a:avLst/>
            </a:prstGeom>
            <a:grp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lumMod val="50000"/>
                  </a:schemeClr>
                </a:solidFill>
                <a:latin typeface="Garamond" panose="02020404030301010803" pitchFamily="18" charset="0"/>
              </a:endParaRPr>
            </a:p>
          </p:txBody>
        </p:sp>
        <p:sp>
          <p:nvSpPr>
            <p:cNvPr id="17" name="Folded Corner 16">
              <a:extLst>
                <a:ext uri="{FF2B5EF4-FFF2-40B4-BE49-F238E27FC236}">
                  <a16:creationId xmlns:a16="http://schemas.microsoft.com/office/drawing/2014/main" id="{5F2F518E-7B18-9049-83CE-CA5AF0ED90BF}"/>
                </a:ext>
              </a:extLst>
            </p:cNvPr>
            <p:cNvSpPr/>
            <p:nvPr/>
          </p:nvSpPr>
          <p:spPr>
            <a:xfrm>
              <a:off x="587298" y="1191288"/>
              <a:ext cx="959004" cy="614046"/>
            </a:xfrm>
            <a:prstGeom prst="foldedCorner">
              <a:avLst/>
            </a:prstGeom>
            <a:grp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lumMod val="50000"/>
                  </a:schemeClr>
                </a:solidFill>
                <a:latin typeface="Garamond" panose="02020404030301010803" pitchFamily="18" charset="0"/>
              </a:endParaRPr>
            </a:p>
          </p:txBody>
        </p:sp>
        <p:sp>
          <p:nvSpPr>
            <p:cNvPr id="18" name="Folded Corner 17">
              <a:extLst>
                <a:ext uri="{FF2B5EF4-FFF2-40B4-BE49-F238E27FC236}">
                  <a16:creationId xmlns:a16="http://schemas.microsoft.com/office/drawing/2014/main" id="{4DC8A183-3E4C-7847-86A3-8DE457A2B0E7}"/>
                </a:ext>
              </a:extLst>
            </p:cNvPr>
            <p:cNvSpPr/>
            <p:nvPr/>
          </p:nvSpPr>
          <p:spPr>
            <a:xfrm>
              <a:off x="636084" y="1240339"/>
              <a:ext cx="959004" cy="614046"/>
            </a:xfrm>
            <a:prstGeom prst="foldedCorner">
              <a:avLst/>
            </a:prstGeom>
            <a:grp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accent2">
                      <a:lumMod val="50000"/>
                    </a:schemeClr>
                  </a:solidFill>
                  <a:latin typeface="Garamond" panose="02020404030301010803" pitchFamily="18" charset="0"/>
                </a:rPr>
                <a:t>Query x Doc</a:t>
              </a:r>
            </a:p>
            <a:p>
              <a:pPr algn="ctr"/>
              <a:r>
                <a:rPr lang="en-US" sz="1200" dirty="0">
                  <a:solidFill>
                    <a:schemeClr val="accent2">
                      <a:lumMod val="50000"/>
                    </a:schemeClr>
                  </a:solidFill>
                  <a:latin typeface="Garamond" panose="02020404030301010803" pitchFamily="18" charset="0"/>
                </a:rPr>
                <a:t>by Humans</a:t>
              </a:r>
            </a:p>
          </p:txBody>
        </p:sp>
      </p:grpSp>
      <p:grpSp>
        <p:nvGrpSpPr>
          <p:cNvPr id="19" name="Group 18">
            <a:extLst>
              <a:ext uri="{FF2B5EF4-FFF2-40B4-BE49-F238E27FC236}">
                <a16:creationId xmlns:a16="http://schemas.microsoft.com/office/drawing/2014/main" id="{E28195EE-E913-EE42-B897-B56E2AC66DCE}"/>
              </a:ext>
            </a:extLst>
          </p:cNvPr>
          <p:cNvGrpSpPr/>
          <p:nvPr/>
        </p:nvGrpSpPr>
        <p:grpSpPr>
          <a:xfrm>
            <a:off x="6121626" y="1719431"/>
            <a:ext cx="1360911" cy="614046"/>
            <a:chOff x="538512" y="1118839"/>
            <a:chExt cx="1056576" cy="735546"/>
          </a:xfrm>
        </p:grpSpPr>
        <p:sp>
          <p:nvSpPr>
            <p:cNvPr id="20" name="Folded Corner 19">
              <a:extLst>
                <a:ext uri="{FF2B5EF4-FFF2-40B4-BE49-F238E27FC236}">
                  <a16:creationId xmlns:a16="http://schemas.microsoft.com/office/drawing/2014/main" id="{97F9F49B-B3C7-5641-AB78-15F1C5412356}"/>
                </a:ext>
              </a:extLst>
            </p:cNvPr>
            <p:cNvSpPr/>
            <p:nvPr/>
          </p:nvSpPr>
          <p:spPr>
            <a:xfrm>
              <a:off x="538512" y="1118839"/>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1" name="Folded Corner 20">
              <a:extLst>
                <a:ext uri="{FF2B5EF4-FFF2-40B4-BE49-F238E27FC236}">
                  <a16:creationId xmlns:a16="http://schemas.microsoft.com/office/drawing/2014/main" id="{8E7A2FE6-283F-FC4A-89B2-49A92D0B8EA2}"/>
                </a:ext>
              </a:extLst>
            </p:cNvPr>
            <p:cNvSpPr/>
            <p:nvPr/>
          </p:nvSpPr>
          <p:spPr>
            <a:xfrm>
              <a:off x="587298" y="1191288"/>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2" name="Folded Corner 21">
              <a:extLst>
                <a:ext uri="{FF2B5EF4-FFF2-40B4-BE49-F238E27FC236}">
                  <a16:creationId xmlns:a16="http://schemas.microsoft.com/office/drawing/2014/main" id="{69B26C43-FEBE-1649-913B-A8227E39C909}"/>
                </a:ext>
              </a:extLst>
            </p:cNvPr>
            <p:cNvSpPr/>
            <p:nvPr/>
          </p:nvSpPr>
          <p:spPr>
            <a:xfrm>
              <a:off x="636084" y="1240339"/>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latin typeface="Garamond" panose="02020404030301010803" pitchFamily="18" charset="0"/>
                </a:rPr>
                <a:t>Translated Docs</a:t>
              </a:r>
              <a:br>
                <a:rPr lang="en-US" sz="1200" dirty="0">
                  <a:latin typeface="Garamond" panose="02020404030301010803" pitchFamily="18" charset="0"/>
                </a:rPr>
              </a:br>
              <a:r>
                <a:rPr lang="en-US" sz="1200" dirty="0">
                  <a:latin typeface="Garamond" panose="02020404030301010803" pitchFamily="18" charset="0"/>
                </a:rPr>
                <a:t>(English)</a:t>
              </a:r>
            </a:p>
          </p:txBody>
        </p:sp>
      </p:grpSp>
      <p:grpSp>
        <p:nvGrpSpPr>
          <p:cNvPr id="23" name="Group 22">
            <a:extLst>
              <a:ext uri="{FF2B5EF4-FFF2-40B4-BE49-F238E27FC236}">
                <a16:creationId xmlns:a16="http://schemas.microsoft.com/office/drawing/2014/main" id="{7882FCFF-BE48-0540-8478-8AE7B9AFDFB6}"/>
              </a:ext>
            </a:extLst>
          </p:cNvPr>
          <p:cNvGrpSpPr/>
          <p:nvPr/>
        </p:nvGrpSpPr>
        <p:grpSpPr>
          <a:xfrm>
            <a:off x="7603465" y="916852"/>
            <a:ext cx="1360911" cy="668289"/>
            <a:chOff x="538512" y="1118839"/>
            <a:chExt cx="1056576" cy="735546"/>
          </a:xfrm>
        </p:grpSpPr>
        <p:sp>
          <p:nvSpPr>
            <p:cNvPr id="24" name="Folded Corner 23">
              <a:extLst>
                <a:ext uri="{FF2B5EF4-FFF2-40B4-BE49-F238E27FC236}">
                  <a16:creationId xmlns:a16="http://schemas.microsoft.com/office/drawing/2014/main" id="{8B5B8E74-D615-B148-86DC-779BF9444E55}"/>
                </a:ext>
              </a:extLst>
            </p:cNvPr>
            <p:cNvSpPr/>
            <p:nvPr/>
          </p:nvSpPr>
          <p:spPr>
            <a:xfrm>
              <a:off x="538512" y="1118839"/>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5" name="Folded Corner 24">
              <a:extLst>
                <a:ext uri="{FF2B5EF4-FFF2-40B4-BE49-F238E27FC236}">
                  <a16:creationId xmlns:a16="http://schemas.microsoft.com/office/drawing/2014/main" id="{AC85C097-1323-4643-BEC0-7A3D40E91691}"/>
                </a:ext>
              </a:extLst>
            </p:cNvPr>
            <p:cNvSpPr/>
            <p:nvPr/>
          </p:nvSpPr>
          <p:spPr>
            <a:xfrm>
              <a:off x="587298" y="1191288"/>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6" name="Folded Corner 25">
              <a:extLst>
                <a:ext uri="{FF2B5EF4-FFF2-40B4-BE49-F238E27FC236}">
                  <a16:creationId xmlns:a16="http://schemas.microsoft.com/office/drawing/2014/main" id="{F80AA00D-8EC5-6F41-88F0-5DF25F115108}"/>
                </a:ext>
              </a:extLst>
            </p:cNvPr>
            <p:cNvSpPr/>
            <p:nvPr/>
          </p:nvSpPr>
          <p:spPr>
            <a:xfrm>
              <a:off x="636084" y="1240339"/>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a:latin typeface="Garamond" panose="02020404030301010803" pitchFamily="18" charset="0"/>
                </a:rPr>
                <a:t>Docs: </a:t>
              </a:r>
              <a:r>
                <a:rPr lang="en-US" sz="1050" dirty="0" err="1">
                  <a:latin typeface="Garamond" panose="02020404030301010803" pitchFamily="18" charset="0"/>
                </a:rPr>
                <a:t>Source</a:t>
              </a:r>
              <a:r>
                <a:rPr lang="en-US" sz="1050" dirty="0" err="1">
                  <a:latin typeface="Garamond" panose="02020404030301010803" pitchFamily="18" charset="0"/>
                  <a:sym typeface="Wingdings" pitchFamily="2" charset="2"/>
                </a:rPr>
                <a:t></a:t>
              </a:r>
              <a:r>
                <a:rPr lang="en-US" sz="1050" dirty="0" err="1">
                  <a:latin typeface="Garamond" panose="02020404030301010803" pitchFamily="18" charset="0"/>
                </a:rPr>
                <a:t>Eng</a:t>
              </a:r>
              <a:br>
                <a:rPr lang="en-US" sz="1200" dirty="0">
                  <a:latin typeface="Garamond" panose="02020404030301010803" pitchFamily="18" charset="0"/>
                </a:rPr>
              </a:br>
              <a:r>
                <a:rPr lang="en-US" sz="1050" dirty="0">
                  <a:latin typeface="Garamond" panose="02020404030301010803" pitchFamily="18" charset="0"/>
                </a:rPr>
                <a:t>Human Translation</a:t>
              </a:r>
              <a:endParaRPr lang="en-US" sz="1200" dirty="0">
                <a:latin typeface="Garamond" panose="02020404030301010803" pitchFamily="18" charset="0"/>
              </a:endParaRPr>
            </a:p>
          </p:txBody>
        </p:sp>
      </p:grpSp>
      <p:grpSp>
        <p:nvGrpSpPr>
          <p:cNvPr id="27" name="Group 26">
            <a:extLst>
              <a:ext uri="{FF2B5EF4-FFF2-40B4-BE49-F238E27FC236}">
                <a16:creationId xmlns:a16="http://schemas.microsoft.com/office/drawing/2014/main" id="{12364A3E-AD3E-FE4D-869D-A5B28F8800BB}"/>
              </a:ext>
            </a:extLst>
          </p:cNvPr>
          <p:cNvGrpSpPr/>
          <p:nvPr/>
        </p:nvGrpSpPr>
        <p:grpSpPr>
          <a:xfrm>
            <a:off x="6122447" y="3191586"/>
            <a:ext cx="1360088" cy="463281"/>
            <a:chOff x="538512" y="1118839"/>
            <a:chExt cx="1056576" cy="735546"/>
          </a:xfrm>
          <a:solidFill>
            <a:schemeClr val="accent2">
              <a:lumMod val="40000"/>
              <a:lumOff val="60000"/>
            </a:schemeClr>
          </a:solidFill>
        </p:grpSpPr>
        <p:sp>
          <p:nvSpPr>
            <p:cNvPr id="28" name="Folded Corner 27">
              <a:extLst>
                <a:ext uri="{FF2B5EF4-FFF2-40B4-BE49-F238E27FC236}">
                  <a16:creationId xmlns:a16="http://schemas.microsoft.com/office/drawing/2014/main" id="{200C03D3-6001-B64A-99D7-4438A7EB0400}"/>
                </a:ext>
              </a:extLst>
            </p:cNvPr>
            <p:cNvSpPr/>
            <p:nvPr/>
          </p:nvSpPr>
          <p:spPr>
            <a:xfrm>
              <a:off x="538512" y="1118839"/>
              <a:ext cx="959004" cy="614046"/>
            </a:xfrm>
            <a:prstGeom prst="foldedCorner">
              <a:avLst/>
            </a:prstGeom>
            <a:grp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lumMod val="50000"/>
                  </a:schemeClr>
                </a:solidFill>
                <a:latin typeface="Garamond" panose="02020404030301010803" pitchFamily="18" charset="0"/>
              </a:endParaRPr>
            </a:p>
          </p:txBody>
        </p:sp>
        <p:sp>
          <p:nvSpPr>
            <p:cNvPr id="29" name="Folded Corner 28">
              <a:extLst>
                <a:ext uri="{FF2B5EF4-FFF2-40B4-BE49-F238E27FC236}">
                  <a16:creationId xmlns:a16="http://schemas.microsoft.com/office/drawing/2014/main" id="{307C9E78-B210-934A-8347-B5DB733AA08A}"/>
                </a:ext>
              </a:extLst>
            </p:cNvPr>
            <p:cNvSpPr/>
            <p:nvPr/>
          </p:nvSpPr>
          <p:spPr>
            <a:xfrm>
              <a:off x="587298" y="1191288"/>
              <a:ext cx="959004" cy="614046"/>
            </a:xfrm>
            <a:prstGeom prst="foldedCorner">
              <a:avLst/>
            </a:prstGeom>
            <a:grp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lumMod val="50000"/>
                  </a:schemeClr>
                </a:solidFill>
                <a:latin typeface="Garamond" panose="02020404030301010803" pitchFamily="18" charset="0"/>
              </a:endParaRPr>
            </a:p>
          </p:txBody>
        </p:sp>
        <p:sp>
          <p:nvSpPr>
            <p:cNvPr id="30" name="Folded Corner 29">
              <a:extLst>
                <a:ext uri="{FF2B5EF4-FFF2-40B4-BE49-F238E27FC236}">
                  <a16:creationId xmlns:a16="http://schemas.microsoft.com/office/drawing/2014/main" id="{DD796134-2174-874F-800E-2F6C18AB0970}"/>
                </a:ext>
              </a:extLst>
            </p:cNvPr>
            <p:cNvSpPr/>
            <p:nvPr/>
          </p:nvSpPr>
          <p:spPr>
            <a:xfrm>
              <a:off x="636084" y="1240339"/>
              <a:ext cx="959004" cy="614046"/>
            </a:xfrm>
            <a:prstGeom prst="foldedCorner">
              <a:avLst/>
            </a:prstGeom>
            <a:grp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accent2">
                      <a:lumMod val="50000"/>
                    </a:schemeClr>
                  </a:solidFill>
                  <a:latin typeface="Garamond" panose="02020404030301010803" pitchFamily="18" charset="0"/>
                </a:rPr>
                <a:t>Query x Doc</a:t>
              </a:r>
              <a:br>
                <a:rPr lang="en-US" sz="1200" dirty="0">
                  <a:solidFill>
                    <a:schemeClr val="accent2">
                      <a:lumMod val="50000"/>
                    </a:schemeClr>
                  </a:solidFill>
                  <a:latin typeface="Garamond" panose="02020404030301010803" pitchFamily="18" charset="0"/>
                </a:rPr>
              </a:br>
              <a:r>
                <a:rPr lang="en-US" sz="1000" dirty="0">
                  <a:solidFill>
                    <a:schemeClr val="accent2">
                      <a:lumMod val="50000"/>
                    </a:schemeClr>
                  </a:solidFill>
                  <a:latin typeface="Garamond" panose="02020404030301010803" pitchFamily="18" charset="0"/>
                </a:rPr>
                <a:t>Rankings by IR</a:t>
              </a:r>
              <a:endParaRPr lang="en-US" sz="1200" dirty="0">
                <a:solidFill>
                  <a:schemeClr val="accent2">
                    <a:lumMod val="50000"/>
                  </a:schemeClr>
                </a:solidFill>
                <a:latin typeface="Garamond" panose="02020404030301010803" pitchFamily="18" charset="0"/>
              </a:endParaRPr>
            </a:p>
          </p:txBody>
        </p:sp>
      </p:grpSp>
      <p:sp>
        <p:nvSpPr>
          <p:cNvPr id="31" name="Rectangle 30">
            <a:extLst>
              <a:ext uri="{FF2B5EF4-FFF2-40B4-BE49-F238E27FC236}">
                <a16:creationId xmlns:a16="http://schemas.microsoft.com/office/drawing/2014/main" id="{2AA4B589-5454-864D-B47F-9F7F10947094}"/>
              </a:ext>
            </a:extLst>
          </p:cNvPr>
          <p:cNvSpPr/>
          <p:nvPr/>
        </p:nvSpPr>
        <p:spPr>
          <a:xfrm>
            <a:off x="6192070" y="970405"/>
            <a:ext cx="1220022" cy="4799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err="1">
                <a:latin typeface="Garamond" panose="02020404030301010803" pitchFamily="18" charset="0"/>
              </a:rPr>
              <a:t>Source</a:t>
            </a:r>
            <a:r>
              <a:rPr lang="en-US" sz="1400" dirty="0" err="1">
                <a:latin typeface="Garamond" panose="02020404030301010803" pitchFamily="18" charset="0"/>
                <a:sym typeface="Wingdings" pitchFamily="2" charset="2"/>
              </a:rPr>
              <a:t></a:t>
            </a:r>
            <a:r>
              <a:rPr lang="en-US" sz="1400" dirty="0" err="1">
                <a:latin typeface="Garamond" panose="02020404030301010803" pitchFamily="18" charset="0"/>
              </a:rPr>
              <a:t>Eng</a:t>
            </a:r>
            <a:br>
              <a:rPr lang="en-US" sz="1400" dirty="0">
                <a:latin typeface="Garamond" panose="02020404030301010803" pitchFamily="18" charset="0"/>
              </a:rPr>
            </a:br>
            <a:r>
              <a:rPr lang="en-US" sz="1400" dirty="0">
                <a:latin typeface="Garamond" panose="02020404030301010803" pitchFamily="18" charset="0"/>
              </a:rPr>
              <a:t>MT</a:t>
            </a:r>
          </a:p>
        </p:txBody>
      </p:sp>
      <p:sp>
        <p:nvSpPr>
          <p:cNvPr id="32" name="Rectangle 31">
            <a:extLst>
              <a:ext uri="{FF2B5EF4-FFF2-40B4-BE49-F238E27FC236}">
                <a16:creationId xmlns:a16="http://schemas.microsoft.com/office/drawing/2014/main" id="{A1F547FC-6B9E-C142-986C-B34854236D97}"/>
              </a:ext>
            </a:extLst>
          </p:cNvPr>
          <p:cNvSpPr/>
          <p:nvPr/>
        </p:nvSpPr>
        <p:spPr>
          <a:xfrm>
            <a:off x="6104258" y="2525307"/>
            <a:ext cx="1286659" cy="405303"/>
          </a:xfrm>
          <a:prstGeom prst="rect">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latin typeface="Garamond" panose="02020404030301010803" pitchFamily="18" charset="0"/>
              </a:rPr>
              <a:t>IR System</a:t>
            </a:r>
          </a:p>
        </p:txBody>
      </p:sp>
      <p:sp>
        <p:nvSpPr>
          <p:cNvPr id="34" name="Alternate Process 33">
            <a:extLst>
              <a:ext uri="{FF2B5EF4-FFF2-40B4-BE49-F238E27FC236}">
                <a16:creationId xmlns:a16="http://schemas.microsoft.com/office/drawing/2014/main" id="{E534AE07-81F6-D04A-B4D4-221DD4805D35}"/>
              </a:ext>
            </a:extLst>
          </p:cNvPr>
          <p:cNvSpPr/>
          <p:nvPr/>
        </p:nvSpPr>
        <p:spPr>
          <a:xfrm>
            <a:off x="6121621" y="3791528"/>
            <a:ext cx="1235234" cy="37098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latin typeface="Garamond" panose="02020404030301010803" pitchFamily="18" charset="0"/>
              </a:rPr>
              <a:t>IR Metric</a:t>
            </a:r>
          </a:p>
        </p:txBody>
      </p:sp>
      <p:sp>
        <p:nvSpPr>
          <p:cNvPr id="35" name="Alternate Process 34">
            <a:extLst>
              <a:ext uri="{FF2B5EF4-FFF2-40B4-BE49-F238E27FC236}">
                <a16:creationId xmlns:a16="http://schemas.microsoft.com/office/drawing/2014/main" id="{55DF625F-9349-154C-87B4-36C7879EBD88}"/>
              </a:ext>
            </a:extLst>
          </p:cNvPr>
          <p:cNvSpPr/>
          <p:nvPr/>
        </p:nvSpPr>
        <p:spPr>
          <a:xfrm>
            <a:off x="7741498" y="1899487"/>
            <a:ext cx="1235234" cy="37098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1">
                    <a:lumMod val="95000"/>
                    <a:lumOff val="5000"/>
                  </a:schemeClr>
                </a:solidFill>
                <a:latin typeface="Garamond" panose="02020404030301010803" pitchFamily="18" charset="0"/>
              </a:rPr>
              <a:t>MT Metric</a:t>
            </a:r>
          </a:p>
        </p:txBody>
      </p:sp>
      <p:sp>
        <p:nvSpPr>
          <p:cNvPr id="36" name="Parallelogram 35">
            <a:extLst>
              <a:ext uri="{FF2B5EF4-FFF2-40B4-BE49-F238E27FC236}">
                <a16:creationId xmlns:a16="http://schemas.microsoft.com/office/drawing/2014/main" id="{3B6CB9F9-42A9-E449-AAFE-C289C2426605}"/>
              </a:ext>
            </a:extLst>
          </p:cNvPr>
          <p:cNvSpPr/>
          <p:nvPr/>
        </p:nvSpPr>
        <p:spPr>
          <a:xfrm>
            <a:off x="6221453" y="4387127"/>
            <a:ext cx="967605" cy="326628"/>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latin typeface="Garamond" panose="02020404030301010803" pitchFamily="18" charset="0"/>
              </a:rPr>
              <a:t>IR score</a:t>
            </a:r>
          </a:p>
        </p:txBody>
      </p:sp>
      <p:sp>
        <p:nvSpPr>
          <p:cNvPr id="37" name="Parallelogram 36">
            <a:extLst>
              <a:ext uri="{FF2B5EF4-FFF2-40B4-BE49-F238E27FC236}">
                <a16:creationId xmlns:a16="http://schemas.microsoft.com/office/drawing/2014/main" id="{50ED6D28-0568-1F40-806A-D3D3D046065A}"/>
              </a:ext>
            </a:extLst>
          </p:cNvPr>
          <p:cNvSpPr/>
          <p:nvPr/>
        </p:nvSpPr>
        <p:spPr>
          <a:xfrm>
            <a:off x="7786225" y="2663773"/>
            <a:ext cx="1067967" cy="287303"/>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latin typeface="Garamond" panose="02020404030301010803" pitchFamily="18" charset="0"/>
              </a:rPr>
              <a:t>MT score</a:t>
            </a:r>
          </a:p>
        </p:txBody>
      </p:sp>
      <p:cxnSp>
        <p:nvCxnSpPr>
          <p:cNvPr id="39" name="Straight Arrow Connector 38">
            <a:extLst>
              <a:ext uri="{FF2B5EF4-FFF2-40B4-BE49-F238E27FC236}">
                <a16:creationId xmlns:a16="http://schemas.microsoft.com/office/drawing/2014/main" id="{9E10C70B-A172-DA44-97A4-3CCCF169506C}"/>
              </a:ext>
            </a:extLst>
          </p:cNvPr>
          <p:cNvCxnSpPr>
            <a:cxnSpLocks/>
            <a:endCxn id="31" idx="1"/>
          </p:cNvCxnSpPr>
          <p:nvPr/>
        </p:nvCxnSpPr>
        <p:spPr>
          <a:xfrm flipV="1">
            <a:off x="5820918" y="1210393"/>
            <a:ext cx="371154" cy="16318"/>
          </a:xfrm>
          <a:prstGeom prst="straightConnector1">
            <a:avLst/>
          </a:prstGeom>
          <a:ln>
            <a:solidFill>
              <a:schemeClr val="tx2"/>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89D8A1D5-1458-A042-AD15-6D7DC33D33AD}"/>
              </a:ext>
            </a:extLst>
          </p:cNvPr>
          <p:cNvCxnSpPr>
            <a:cxnSpLocks/>
            <a:stCxn id="31" idx="2"/>
            <a:endCxn id="21" idx="0"/>
          </p:cNvCxnSpPr>
          <p:nvPr/>
        </p:nvCxnSpPr>
        <p:spPr>
          <a:xfrm>
            <a:off x="6802081" y="1450384"/>
            <a:ext cx="0" cy="3295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4EEB966D-93F2-6042-90CF-85ECF6C45409}"/>
              </a:ext>
            </a:extLst>
          </p:cNvPr>
          <p:cNvCxnSpPr>
            <a:cxnSpLocks/>
          </p:cNvCxnSpPr>
          <p:nvPr/>
        </p:nvCxnSpPr>
        <p:spPr>
          <a:xfrm>
            <a:off x="6731100" y="2322329"/>
            <a:ext cx="0" cy="2115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24AE48E0-C199-9849-A467-3A99854960E5}"/>
              </a:ext>
            </a:extLst>
          </p:cNvPr>
          <p:cNvCxnSpPr>
            <a:cxnSpLocks/>
            <a:stCxn id="32" idx="2"/>
          </p:cNvCxnSpPr>
          <p:nvPr/>
        </p:nvCxnSpPr>
        <p:spPr>
          <a:xfrm>
            <a:off x="6747583" y="2930605"/>
            <a:ext cx="0" cy="337502"/>
          </a:xfrm>
          <a:prstGeom prst="straightConnector1">
            <a:avLst/>
          </a:prstGeom>
          <a:ln>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56" name="Straight Arrow Connector 55">
            <a:extLst>
              <a:ext uri="{FF2B5EF4-FFF2-40B4-BE49-F238E27FC236}">
                <a16:creationId xmlns:a16="http://schemas.microsoft.com/office/drawing/2014/main" id="{5FFCAA39-5598-8245-B5ED-FDD559E08500}"/>
              </a:ext>
            </a:extLst>
          </p:cNvPr>
          <p:cNvCxnSpPr>
            <a:cxnSpLocks/>
          </p:cNvCxnSpPr>
          <p:nvPr/>
        </p:nvCxnSpPr>
        <p:spPr>
          <a:xfrm flipH="1">
            <a:off x="6742254" y="3654862"/>
            <a:ext cx="374" cy="2010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6E8A65B1-E399-974C-B7F7-A8813114A113}"/>
              </a:ext>
            </a:extLst>
          </p:cNvPr>
          <p:cNvCxnSpPr>
            <a:cxnSpLocks/>
            <a:stCxn id="14" idx="3"/>
            <a:endCxn id="32" idx="1"/>
          </p:cNvCxnSpPr>
          <p:nvPr/>
        </p:nvCxnSpPr>
        <p:spPr>
          <a:xfrm>
            <a:off x="5799238" y="2727876"/>
            <a:ext cx="305017" cy="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3EC87B3C-1B56-B64A-A22C-11D5C9A1517B}"/>
              </a:ext>
            </a:extLst>
          </p:cNvPr>
          <p:cNvCxnSpPr>
            <a:stCxn id="18" idx="3"/>
            <a:endCxn id="34" idx="1"/>
          </p:cNvCxnSpPr>
          <p:nvPr/>
        </p:nvCxnSpPr>
        <p:spPr>
          <a:xfrm>
            <a:off x="5809774" y="3959060"/>
            <a:ext cx="311847" cy="179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02206C90-27AA-D24C-B8B4-8FCD1F1378E2}"/>
              </a:ext>
            </a:extLst>
          </p:cNvPr>
          <p:cNvCxnSpPr>
            <a:stCxn id="26" idx="2"/>
            <a:endCxn id="35" idx="0"/>
          </p:cNvCxnSpPr>
          <p:nvPr/>
        </p:nvCxnSpPr>
        <p:spPr>
          <a:xfrm>
            <a:off x="8346759" y="1585141"/>
            <a:ext cx="12356" cy="314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E6A0E43B-6340-5F4D-992B-1DBFEC73C829}"/>
              </a:ext>
            </a:extLst>
          </p:cNvPr>
          <p:cNvCxnSpPr>
            <a:stCxn id="22" idx="3"/>
            <a:endCxn id="35" idx="1"/>
          </p:cNvCxnSpPr>
          <p:nvPr/>
        </p:nvCxnSpPr>
        <p:spPr>
          <a:xfrm>
            <a:off x="7482532" y="2077173"/>
            <a:ext cx="258966" cy="78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7D95ED89-9018-F74E-9BF0-DED2D6E6B93A}"/>
              </a:ext>
            </a:extLst>
          </p:cNvPr>
          <p:cNvCxnSpPr>
            <a:cxnSpLocks/>
            <a:stCxn id="35" idx="2"/>
            <a:endCxn id="37" idx="1"/>
          </p:cNvCxnSpPr>
          <p:nvPr/>
        </p:nvCxnSpPr>
        <p:spPr>
          <a:xfrm flipH="1">
            <a:off x="8356121" y="2270467"/>
            <a:ext cx="2994" cy="3933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D560AC88-2007-6D4E-91FF-E662394CF378}"/>
              </a:ext>
            </a:extLst>
          </p:cNvPr>
          <p:cNvCxnSpPr>
            <a:cxnSpLocks/>
            <a:stCxn id="34" idx="2"/>
            <a:endCxn id="36" idx="1"/>
          </p:cNvCxnSpPr>
          <p:nvPr/>
        </p:nvCxnSpPr>
        <p:spPr>
          <a:xfrm>
            <a:off x="6739238" y="4162508"/>
            <a:ext cx="6846" cy="224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7" name="Terminator 86">
            <a:extLst>
              <a:ext uri="{FF2B5EF4-FFF2-40B4-BE49-F238E27FC236}">
                <a16:creationId xmlns:a16="http://schemas.microsoft.com/office/drawing/2014/main" id="{68497369-EF8D-5C45-9DA5-E4FCEBC19FEA}"/>
              </a:ext>
            </a:extLst>
          </p:cNvPr>
          <p:cNvSpPr/>
          <p:nvPr/>
        </p:nvSpPr>
        <p:spPr>
          <a:xfrm>
            <a:off x="7755640" y="4386350"/>
            <a:ext cx="1113652" cy="326628"/>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2">
                    <a:lumMod val="10000"/>
                  </a:schemeClr>
                </a:solidFill>
                <a:latin typeface="Garamond" panose="02020404030301010803" pitchFamily="18" charset="0"/>
              </a:rPr>
              <a:t>Correlation</a:t>
            </a:r>
          </a:p>
        </p:txBody>
      </p:sp>
      <p:cxnSp>
        <p:nvCxnSpPr>
          <p:cNvPr id="89" name="Straight Arrow Connector 88">
            <a:extLst>
              <a:ext uri="{FF2B5EF4-FFF2-40B4-BE49-F238E27FC236}">
                <a16:creationId xmlns:a16="http://schemas.microsoft.com/office/drawing/2014/main" id="{9982D019-7299-8C4F-945E-0752D85F1776}"/>
              </a:ext>
            </a:extLst>
          </p:cNvPr>
          <p:cNvCxnSpPr>
            <a:cxnSpLocks/>
            <a:stCxn id="37" idx="4"/>
            <a:endCxn id="87" idx="0"/>
          </p:cNvCxnSpPr>
          <p:nvPr/>
        </p:nvCxnSpPr>
        <p:spPr>
          <a:xfrm flipH="1">
            <a:off x="8312466" y="2951076"/>
            <a:ext cx="7743" cy="14352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Straight Arrow Connector 90">
            <a:extLst>
              <a:ext uri="{FF2B5EF4-FFF2-40B4-BE49-F238E27FC236}">
                <a16:creationId xmlns:a16="http://schemas.microsoft.com/office/drawing/2014/main" id="{575307D6-E38D-784F-BD59-AD16931CF1C5}"/>
              </a:ext>
            </a:extLst>
          </p:cNvPr>
          <p:cNvCxnSpPr>
            <a:cxnSpLocks/>
            <a:stCxn id="36" idx="2"/>
            <a:endCxn id="87" idx="1"/>
          </p:cNvCxnSpPr>
          <p:nvPr/>
        </p:nvCxnSpPr>
        <p:spPr>
          <a:xfrm flipV="1">
            <a:off x="7148230" y="4549664"/>
            <a:ext cx="607410" cy="7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Footer Placeholder 2">
            <a:extLst>
              <a:ext uri="{FF2B5EF4-FFF2-40B4-BE49-F238E27FC236}">
                <a16:creationId xmlns:a16="http://schemas.microsoft.com/office/drawing/2014/main" id="{6CA6F997-C963-8248-8C38-AFCF8EAC505F}"/>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D213BAAC-F7A6-CE4F-ACDB-C63A46832680}"/>
              </a:ext>
            </a:extLst>
          </p:cNvPr>
          <p:cNvSpPr>
            <a:spLocks noGrp="1"/>
          </p:cNvSpPr>
          <p:nvPr>
            <p:ph type="sldNum" sz="quarter" idx="16"/>
          </p:nvPr>
        </p:nvSpPr>
        <p:spPr/>
        <p:txBody>
          <a:bodyPr/>
          <a:lstStyle/>
          <a:p>
            <a:fld id="{94484A00-4F00-BC41-AC64-A612D22D8354}" type="slidenum">
              <a:rPr lang="en-US" smtClean="0"/>
              <a:pPr/>
              <a:t>38</a:t>
            </a:fld>
            <a:endParaRPr lang="en-US"/>
          </a:p>
        </p:txBody>
      </p:sp>
    </p:spTree>
    <p:custDataLst>
      <p:tags r:id="rId1"/>
    </p:custDataLst>
    <p:extLst>
      <p:ext uri="{BB962C8B-B14F-4D97-AF65-F5344CB8AC3E}">
        <p14:creationId xmlns:p14="http://schemas.microsoft.com/office/powerpoint/2010/main" val="2780335474"/>
      </p:ext>
    </p:extLst>
  </p:cSld>
  <p:clrMapOvr>
    <a:masterClrMapping/>
  </p:clrMapOvr>
  <mc:AlternateContent xmlns:mc="http://schemas.openxmlformats.org/markup-compatibility/2006" xmlns:p14="http://schemas.microsoft.com/office/powerpoint/2010/main">
    <mc:Choice Requires="p14">
      <p:transition spd="slow" p14:dur="2000" advTm="111282"/>
    </mc:Choice>
    <mc:Fallback xmlns="">
      <p:transition spd="slow" advTm="11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3">
                                            <p:txEl>
                                              <p:pRg st="3" end="3"/>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uiExpand="1" build="p"/>
      <p:bldP spid="31" grpId="0" animBg="1"/>
      <p:bldP spid="32" grpId="0" animBg="1"/>
      <p:bldP spid="34" grpId="0" animBg="1"/>
      <p:bldP spid="35" grpId="0" animBg="1"/>
      <p:bldP spid="36" grpId="0" animBg="1"/>
      <p:bldP spid="37" grpId="0" animBg="1"/>
      <p:bldP spid="8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C01A-1B20-AB48-8323-1AC61D4C31F2}"/>
              </a:ext>
            </a:extLst>
          </p:cNvPr>
          <p:cNvSpPr>
            <a:spLocks noGrp="1"/>
          </p:cNvSpPr>
          <p:nvPr>
            <p:ph type="title"/>
          </p:nvPr>
        </p:nvSpPr>
        <p:spPr>
          <a:xfrm>
            <a:off x="235390" y="137161"/>
            <a:ext cx="8760172" cy="403890"/>
          </a:xfrm>
        </p:spPr>
        <p:txBody>
          <a:bodyPr>
            <a:normAutofit fontScale="90000"/>
          </a:bodyPr>
          <a:lstStyle/>
          <a:p>
            <a:r>
              <a:rPr lang="en-US" dirty="0">
                <a:latin typeface="Garamond" panose="02020404030301010803" pitchFamily="18" charset="0"/>
              </a:rPr>
              <a:t>CLIR Task: Pipeline</a:t>
            </a:r>
          </a:p>
        </p:txBody>
      </p:sp>
      <p:sp>
        <p:nvSpPr>
          <p:cNvPr id="83" name="Content Placeholder 2">
            <a:extLst>
              <a:ext uri="{FF2B5EF4-FFF2-40B4-BE49-F238E27FC236}">
                <a16:creationId xmlns:a16="http://schemas.microsoft.com/office/drawing/2014/main" id="{9C7BF980-C3AA-E14F-AE9A-A8FBAE0E0776}"/>
              </a:ext>
            </a:extLst>
          </p:cNvPr>
          <p:cNvSpPr>
            <a:spLocks noGrp="1"/>
          </p:cNvSpPr>
          <p:nvPr>
            <p:ph idx="13"/>
          </p:nvPr>
        </p:nvSpPr>
        <p:spPr>
          <a:xfrm>
            <a:off x="89945" y="617262"/>
            <a:ext cx="4701499" cy="4731484"/>
          </a:xfrm>
        </p:spPr>
        <p:txBody>
          <a:bodyPr>
            <a:normAutofit lnSpcReduction="10000"/>
          </a:bodyPr>
          <a:lstStyle/>
          <a:p>
            <a:pPr marL="0" indent="0">
              <a:lnSpc>
                <a:spcPct val="120000"/>
              </a:lnSpc>
              <a:buNone/>
            </a:pPr>
            <a:r>
              <a:rPr lang="en-US" sz="1800" dirty="0"/>
              <a:t>CLSSTS 2020 / IARPA MATERIAL </a:t>
            </a:r>
            <a:br>
              <a:rPr lang="en-US" sz="1700" dirty="0">
                <a:latin typeface="Garamond" panose="02020404030301010803" pitchFamily="18" charset="0"/>
              </a:rPr>
            </a:br>
            <a:r>
              <a:rPr lang="en-US" sz="1700" dirty="0">
                <a:latin typeface="Garamond" panose="02020404030301010803" pitchFamily="18" charset="0"/>
              </a:rPr>
              <a:t>IR task with queries and docs in different languages</a:t>
            </a:r>
          </a:p>
          <a:p>
            <a:pPr marL="342933" indent="-342933">
              <a:lnSpc>
                <a:spcPct val="120000"/>
              </a:lnSpc>
              <a:buFont typeface="+mj-lt"/>
              <a:buAutoNum type="arabicPeriod"/>
            </a:pPr>
            <a:r>
              <a:rPr lang="en-US" sz="1700" dirty="0">
                <a:latin typeface="Garamond" panose="02020404030301010803" pitchFamily="18" charset="0"/>
              </a:rPr>
              <a:t>Build a set of MT models; translate all source documents to the target language, compute MT metric(s)</a:t>
            </a:r>
          </a:p>
          <a:p>
            <a:pPr marL="342933" indent="-342933">
              <a:lnSpc>
                <a:spcPct val="120000"/>
              </a:lnSpc>
              <a:buFont typeface="+mj-lt"/>
              <a:buAutoNum type="arabicPeriod"/>
            </a:pPr>
            <a:r>
              <a:rPr lang="en-US" sz="1700" dirty="0">
                <a:latin typeface="Garamond" panose="02020404030301010803" pitchFamily="18" charset="0"/>
              </a:rPr>
              <a:t>For each MT model’s translations, build an IR model, and measure IR metrics</a:t>
            </a:r>
            <a:br>
              <a:rPr lang="en-US" sz="1700" dirty="0">
                <a:latin typeface="Garamond" panose="02020404030301010803" pitchFamily="18" charset="0"/>
              </a:rPr>
            </a:br>
            <a:r>
              <a:rPr lang="en-US" sz="1600" i="1" dirty="0"/>
              <a:t>[</a:t>
            </a:r>
            <a:r>
              <a:rPr lang="en-US" sz="1600" i="1" dirty="0">
                <a:solidFill>
                  <a:schemeClr val="bg2">
                    <a:lumMod val="50000"/>
                  </a:schemeClr>
                </a:solidFill>
              </a:rPr>
              <a:t>Thanks to Joel Barry and Shantanu Agarwal]</a:t>
            </a:r>
            <a:endParaRPr lang="en-US" sz="1600" i="1" dirty="0"/>
          </a:p>
          <a:p>
            <a:pPr marL="342933" indent="-342933">
              <a:lnSpc>
                <a:spcPct val="120000"/>
              </a:lnSpc>
              <a:buFont typeface="+mj-lt"/>
              <a:buAutoNum type="arabicPeriod"/>
            </a:pPr>
            <a:r>
              <a:rPr lang="en-US" sz="1700" dirty="0">
                <a:latin typeface="Garamond" panose="02020404030301010803" pitchFamily="18" charset="0"/>
              </a:rPr>
              <a:t>Find the correlation between the set of MT scores and IR scores. The MT metric having stronger correlation with IR metric(s) is more  useful than others. </a:t>
            </a:r>
          </a:p>
          <a:p>
            <a:pPr marL="342933" indent="-342933">
              <a:lnSpc>
                <a:spcPct val="120000"/>
              </a:lnSpc>
              <a:buFont typeface="+mj-lt"/>
              <a:buAutoNum type="arabicPeriod"/>
            </a:pPr>
            <a:r>
              <a:rPr lang="en-US" sz="1700" dirty="0">
                <a:latin typeface="Garamond" panose="02020404030301010803" pitchFamily="18" charset="0"/>
              </a:rPr>
              <a:t>Repeat this on many languages:</a:t>
            </a:r>
            <a:br>
              <a:rPr lang="en-US" sz="1700" dirty="0">
                <a:latin typeface="Garamond" panose="02020404030301010803" pitchFamily="18" charset="0"/>
              </a:rPr>
            </a:br>
            <a:r>
              <a:rPr lang="en-US" sz="1700" dirty="0">
                <a:latin typeface="Garamond" panose="02020404030301010803" pitchFamily="18" charset="0"/>
              </a:rPr>
              <a:t>  LT-EN, PS-EN, BG-EN</a:t>
            </a:r>
          </a:p>
        </p:txBody>
      </p:sp>
      <p:grpSp>
        <p:nvGrpSpPr>
          <p:cNvPr id="7" name="Group 6">
            <a:extLst>
              <a:ext uri="{FF2B5EF4-FFF2-40B4-BE49-F238E27FC236}">
                <a16:creationId xmlns:a16="http://schemas.microsoft.com/office/drawing/2014/main" id="{EDE8D4FE-FB90-EF46-8887-946CCE3740EF}"/>
              </a:ext>
            </a:extLst>
          </p:cNvPr>
          <p:cNvGrpSpPr/>
          <p:nvPr/>
        </p:nvGrpSpPr>
        <p:grpSpPr>
          <a:xfrm>
            <a:off x="4824155" y="1599411"/>
            <a:ext cx="1056576" cy="512617"/>
            <a:chOff x="538512" y="1118838"/>
            <a:chExt cx="1056576" cy="735547"/>
          </a:xfrm>
        </p:grpSpPr>
        <p:sp>
          <p:nvSpPr>
            <p:cNvPr id="5" name="Folded Corner 4">
              <a:extLst>
                <a:ext uri="{FF2B5EF4-FFF2-40B4-BE49-F238E27FC236}">
                  <a16:creationId xmlns:a16="http://schemas.microsoft.com/office/drawing/2014/main" id="{44305D09-EE14-A642-9CB9-28D5E69BA510}"/>
                </a:ext>
              </a:extLst>
            </p:cNvPr>
            <p:cNvSpPr/>
            <p:nvPr/>
          </p:nvSpPr>
          <p:spPr>
            <a:xfrm>
              <a:off x="538512" y="1118838"/>
              <a:ext cx="959004" cy="614046"/>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8" name="Folded Corner 7">
              <a:extLst>
                <a:ext uri="{FF2B5EF4-FFF2-40B4-BE49-F238E27FC236}">
                  <a16:creationId xmlns:a16="http://schemas.microsoft.com/office/drawing/2014/main" id="{BA1AF408-8BA2-9340-BF34-87C9F4A30287}"/>
                </a:ext>
              </a:extLst>
            </p:cNvPr>
            <p:cNvSpPr/>
            <p:nvPr/>
          </p:nvSpPr>
          <p:spPr>
            <a:xfrm>
              <a:off x="587298" y="1191288"/>
              <a:ext cx="959004" cy="614046"/>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10" name="Folded Corner 9">
              <a:extLst>
                <a:ext uri="{FF2B5EF4-FFF2-40B4-BE49-F238E27FC236}">
                  <a16:creationId xmlns:a16="http://schemas.microsoft.com/office/drawing/2014/main" id="{D4B67BCB-51BF-3B44-9B67-DC0EF5DAEFF7}"/>
                </a:ext>
              </a:extLst>
            </p:cNvPr>
            <p:cNvSpPr/>
            <p:nvPr/>
          </p:nvSpPr>
          <p:spPr>
            <a:xfrm>
              <a:off x="636084" y="1240338"/>
              <a:ext cx="959004" cy="614047"/>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Garamond" panose="02020404030301010803" pitchFamily="18" charset="0"/>
                </a:rPr>
                <a:t>Docs</a:t>
              </a:r>
              <a:br>
                <a:rPr lang="en-US" sz="1200" dirty="0">
                  <a:latin typeface="Garamond" panose="02020404030301010803" pitchFamily="18" charset="0"/>
                </a:rPr>
              </a:br>
              <a:r>
                <a:rPr lang="en-US" sz="1200" dirty="0">
                  <a:latin typeface="Garamond" panose="02020404030301010803" pitchFamily="18" charset="0"/>
                </a:rPr>
                <a:t>(Source)</a:t>
              </a:r>
            </a:p>
          </p:txBody>
        </p:sp>
      </p:grpSp>
      <p:grpSp>
        <p:nvGrpSpPr>
          <p:cNvPr id="11" name="Group 10">
            <a:extLst>
              <a:ext uri="{FF2B5EF4-FFF2-40B4-BE49-F238E27FC236}">
                <a16:creationId xmlns:a16="http://schemas.microsoft.com/office/drawing/2014/main" id="{357BEB86-00F7-504E-951D-4B7C658F3E92}"/>
              </a:ext>
            </a:extLst>
          </p:cNvPr>
          <p:cNvGrpSpPr/>
          <p:nvPr/>
        </p:nvGrpSpPr>
        <p:grpSpPr>
          <a:xfrm>
            <a:off x="4807365" y="2883206"/>
            <a:ext cx="1056576" cy="505996"/>
            <a:chOff x="538512" y="1118839"/>
            <a:chExt cx="1056576" cy="735546"/>
          </a:xfrm>
        </p:grpSpPr>
        <p:sp>
          <p:nvSpPr>
            <p:cNvPr id="12" name="Folded Corner 11">
              <a:extLst>
                <a:ext uri="{FF2B5EF4-FFF2-40B4-BE49-F238E27FC236}">
                  <a16:creationId xmlns:a16="http://schemas.microsoft.com/office/drawing/2014/main" id="{9928E8A0-57D8-814C-B853-2F435C01620C}"/>
                </a:ext>
              </a:extLst>
            </p:cNvPr>
            <p:cNvSpPr/>
            <p:nvPr/>
          </p:nvSpPr>
          <p:spPr>
            <a:xfrm>
              <a:off x="538512" y="1118839"/>
              <a:ext cx="959004" cy="614046"/>
            </a:xfrm>
            <a:prstGeom prst="foldedCorne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Garamond" panose="02020404030301010803" pitchFamily="18" charset="0"/>
              </a:endParaRPr>
            </a:p>
          </p:txBody>
        </p:sp>
        <p:sp>
          <p:nvSpPr>
            <p:cNvPr id="13" name="Folded Corner 12">
              <a:extLst>
                <a:ext uri="{FF2B5EF4-FFF2-40B4-BE49-F238E27FC236}">
                  <a16:creationId xmlns:a16="http://schemas.microsoft.com/office/drawing/2014/main" id="{F938C0DE-2F31-E44C-9798-33092F981C4D}"/>
                </a:ext>
              </a:extLst>
            </p:cNvPr>
            <p:cNvSpPr/>
            <p:nvPr/>
          </p:nvSpPr>
          <p:spPr>
            <a:xfrm>
              <a:off x="587298" y="1191288"/>
              <a:ext cx="959004" cy="614046"/>
            </a:xfrm>
            <a:prstGeom prst="foldedCorne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Garamond" panose="02020404030301010803" pitchFamily="18" charset="0"/>
              </a:endParaRPr>
            </a:p>
          </p:txBody>
        </p:sp>
        <p:sp>
          <p:nvSpPr>
            <p:cNvPr id="14" name="Folded Corner 13">
              <a:extLst>
                <a:ext uri="{FF2B5EF4-FFF2-40B4-BE49-F238E27FC236}">
                  <a16:creationId xmlns:a16="http://schemas.microsoft.com/office/drawing/2014/main" id="{F52A2FDF-72BE-C64A-98EE-5CAB619E25D9}"/>
                </a:ext>
              </a:extLst>
            </p:cNvPr>
            <p:cNvSpPr/>
            <p:nvPr/>
          </p:nvSpPr>
          <p:spPr>
            <a:xfrm>
              <a:off x="636084" y="1240339"/>
              <a:ext cx="959004" cy="614046"/>
            </a:xfrm>
            <a:prstGeom prst="foldedCorne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latin typeface="Garamond" panose="02020404030301010803" pitchFamily="18" charset="0"/>
                </a:rPr>
                <a:t>Queries</a:t>
              </a:r>
            </a:p>
            <a:p>
              <a:pPr algn="ctr"/>
              <a:r>
                <a:rPr lang="en-US" sz="1100" dirty="0">
                  <a:latin typeface="Garamond" panose="02020404030301010803" pitchFamily="18" charset="0"/>
                </a:rPr>
                <a:t>(English)</a:t>
              </a:r>
            </a:p>
          </p:txBody>
        </p:sp>
      </p:grpSp>
      <p:grpSp>
        <p:nvGrpSpPr>
          <p:cNvPr id="15" name="Group 14">
            <a:extLst>
              <a:ext uri="{FF2B5EF4-FFF2-40B4-BE49-F238E27FC236}">
                <a16:creationId xmlns:a16="http://schemas.microsoft.com/office/drawing/2014/main" id="{5BA8765E-F222-694A-99C0-9FA8F1F24C1F}"/>
              </a:ext>
            </a:extLst>
          </p:cNvPr>
          <p:cNvGrpSpPr/>
          <p:nvPr/>
        </p:nvGrpSpPr>
        <p:grpSpPr>
          <a:xfrm>
            <a:off x="4742488" y="3595447"/>
            <a:ext cx="1170409" cy="575166"/>
            <a:chOff x="538512" y="1118839"/>
            <a:chExt cx="1056576" cy="735546"/>
          </a:xfrm>
          <a:solidFill>
            <a:schemeClr val="accent2">
              <a:lumMod val="60000"/>
              <a:lumOff val="40000"/>
            </a:schemeClr>
          </a:solidFill>
        </p:grpSpPr>
        <p:sp>
          <p:nvSpPr>
            <p:cNvPr id="16" name="Folded Corner 15">
              <a:extLst>
                <a:ext uri="{FF2B5EF4-FFF2-40B4-BE49-F238E27FC236}">
                  <a16:creationId xmlns:a16="http://schemas.microsoft.com/office/drawing/2014/main" id="{229E6C02-A973-3A46-ACB3-C84B2714B4B0}"/>
                </a:ext>
              </a:extLst>
            </p:cNvPr>
            <p:cNvSpPr/>
            <p:nvPr/>
          </p:nvSpPr>
          <p:spPr>
            <a:xfrm>
              <a:off x="538512" y="1118839"/>
              <a:ext cx="959004" cy="614046"/>
            </a:xfrm>
            <a:prstGeom prst="foldedCorner">
              <a:avLst/>
            </a:prstGeom>
            <a:grp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lumMod val="50000"/>
                  </a:schemeClr>
                </a:solidFill>
                <a:latin typeface="Garamond" panose="02020404030301010803" pitchFamily="18" charset="0"/>
              </a:endParaRPr>
            </a:p>
          </p:txBody>
        </p:sp>
        <p:sp>
          <p:nvSpPr>
            <p:cNvPr id="17" name="Folded Corner 16">
              <a:extLst>
                <a:ext uri="{FF2B5EF4-FFF2-40B4-BE49-F238E27FC236}">
                  <a16:creationId xmlns:a16="http://schemas.microsoft.com/office/drawing/2014/main" id="{5F2F518E-7B18-9049-83CE-CA5AF0ED90BF}"/>
                </a:ext>
              </a:extLst>
            </p:cNvPr>
            <p:cNvSpPr/>
            <p:nvPr/>
          </p:nvSpPr>
          <p:spPr>
            <a:xfrm>
              <a:off x="587298" y="1191288"/>
              <a:ext cx="959004" cy="614046"/>
            </a:xfrm>
            <a:prstGeom prst="foldedCorner">
              <a:avLst/>
            </a:prstGeom>
            <a:grp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lumMod val="50000"/>
                  </a:schemeClr>
                </a:solidFill>
                <a:latin typeface="Garamond" panose="02020404030301010803" pitchFamily="18" charset="0"/>
              </a:endParaRPr>
            </a:p>
          </p:txBody>
        </p:sp>
        <p:sp>
          <p:nvSpPr>
            <p:cNvPr id="18" name="Folded Corner 17">
              <a:extLst>
                <a:ext uri="{FF2B5EF4-FFF2-40B4-BE49-F238E27FC236}">
                  <a16:creationId xmlns:a16="http://schemas.microsoft.com/office/drawing/2014/main" id="{4DC8A183-3E4C-7847-86A3-8DE457A2B0E7}"/>
                </a:ext>
              </a:extLst>
            </p:cNvPr>
            <p:cNvSpPr/>
            <p:nvPr/>
          </p:nvSpPr>
          <p:spPr>
            <a:xfrm>
              <a:off x="636084" y="1240339"/>
              <a:ext cx="959004" cy="614046"/>
            </a:xfrm>
            <a:prstGeom prst="foldedCorner">
              <a:avLst/>
            </a:prstGeom>
            <a:grp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accent2">
                      <a:lumMod val="50000"/>
                    </a:schemeClr>
                  </a:solidFill>
                  <a:latin typeface="Garamond" panose="02020404030301010803" pitchFamily="18" charset="0"/>
                </a:rPr>
                <a:t>Query x Doc</a:t>
              </a:r>
            </a:p>
            <a:p>
              <a:pPr algn="ctr"/>
              <a:r>
                <a:rPr lang="en-US" sz="1200" dirty="0">
                  <a:solidFill>
                    <a:schemeClr val="accent2">
                      <a:lumMod val="50000"/>
                    </a:schemeClr>
                  </a:solidFill>
                  <a:latin typeface="Garamond" panose="02020404030301010803" pitchFamily="18" charset="0"/>
                </a:rPr>
                <a:t>by Humans</a:t>
              </a:r>
            </a:p>
          </p:txBody>
        </p:sp>
      </p:grpSp>
      <p:grpSp>
        <p:nvGrpSpPr>
          <p:cNvPr id="19" name="Group 18">
            <a:extLst>
              <a:ext uri="{FF2B5EF4-FFF2-40B4-BE49-F238E27FC236}">
                <a16:creationId xmlns:a16="http://schemas.microsoft.com/office/drawing/2014/main" id="{E28195EE-E913-EE42-B897-B56E2AC66DCE}"/>
              </a:ext>
            </a:extLst>
          </p:cNvPr>
          <p:cNvGrpSpPr/>
          <p:nvPr/>
        </p:nvGrpSpPr>
        <p:grpSpPr>
          <a:xfrm>
            <a:off x="6204251" y="2393743"/>
            <a:ext cx="1300079" cy="651532"/>
            <a:chOff x="488168" y="1118839"/>
            <a:chExt cx="1009348" cy="780449"/>
          </a:xfrm>
        </p:grpSpPr>
        <p:sp>
          <p:nvSpPr>
            <p:cNvPr id="20" name="Folded Corner 19">
              <a:extLst>
                <a:ext uri="{FF2B5EF4-FFF2-40B4-BE49-F238E27FC236}">
                  <a16:creationId xmlns:a16="http://schemas.microsoft.com/office/drawing/2014/main" id="{97F9F49B-B3C7-5641-AB78-15F1C5412356}"/>
                </a:ext>
              </a:extLst>
            </p:cNvPr>
            <p:cNvSpPr/>
            <p:nvPr/>
          </p:nvSpPr>
          <p:spPr>
            <a:xfrm>
              <a:off x="538512" y="1118839"/>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1" name="Folded Corner 20">
              <a:extLst>
                <a:ext uri="{FF2B5EF4-FFF2-40B4-BE49-F238E27FC236}">
                  <a16:creationId xmlns:a16="http://schemas.microsoft.com/office/drawing/2014/main" id="{8E7A2FE6-283F-FC4A-89B2-49A92D0B8EA2}"/>
                </a:ext>
              </a:extLst>
            </p:cNvPr>
            <p:cNvSpPr/>
            <p:nvPr/>
          </p:nvSpPr>
          <p:spPr>
            <a:xfrm>
              <a:off x="526151" y="1207458"/>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2" name="Folded Corner 21">
              <a:extLst>
                <a:ext uri="{FF2B5EF4-FFF2-40B4-BE49-F238E27FC236}">
                  <a16:creationId xmlns:a16="http://schemas.microsoft.com/office/drawing/2014/main" id="{69B26C43-FEBE-1649-913B-A8227E39C909}"/>
                </a:ext>
              </a:extLst>
            </p:cNvPr>
            <p:cNvSpPr/>
            <p:nvPr/>
          </p:nvSpPr>
          <p:spPr>
            <a:xfrm>
              <a:off x="488168" y="1285242"/>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latin typeface="Garamond" panose="02020404030301010803" pitchFamily="18" charset="0"/>
                </a:rPr>
                <a:t>Translated Docs</a:t>
              </a:r>
              <a:br>
                <a:rPr lang="en-US" sz="1200" dirty="0">
                  <a:latin typeface="Garamond" panose="02020404030301010803" pitchFamily="18" charset="0"/>
                </a:rPr>
              </a:br>
              <a:r>
                <a:rPr lang="en-US" sz="1200" dirty="0">
                  <a:latin typeface="Garamond" panose="02020404030301010803" pitchFamily="18" charset="0"/>
                </a:rPr>
                <a:t>(English)</a:t>
              </a:r>
            </a:p>
          </p:txBody>
        </p:sp>
      </p:grpSp>
      <p:grpSp>
        <p:nvGrpSpPr>
          <p:cNvPr id="23" name="Group 22">
            <a:extLst>
              <a:ext uri="{FF2B5EF4-FFF2-40B4-BE49-F238E27FC236}">
                <a16:creationId xmlns:a16="http://schemas.microsoft.com/office/drawing/2014/main" id="{7882FCFF-BE48-0540-8478-8AE7B9AFDFB6}"/>
              </a:ext>
            </a:extLst>
          </p:cNvPr>
          <p:cNvGrpSpPr/>
          <p:nvPr/>
        </p:nvGrpSpPr>
        <p:grpSpPr>
          <a:xfrm>
            <a:off x="7659223" y="1531628"/>
            <a:ext cx="1360911" cy="668289"/>
            <a:chOff x="538512" y="1118839"/>
            <a:chExt cx="1056576" cy="735546"/>
          </a:xfrm>
        </p:grpSpPr>
        <p:sp>
          <p:nvSpPr>
            <p:cNvPr id="24" name="Folded Corner 23">
              <a:extLst>
                <a:ext uri="{FF2B5EF4-FFF2-40B4-BE49-F238E27FC236}">
                  <a16:creationId xmlns:a16="http://schemas.microsoft.com/office/drawing/2014/main" id="{8B5B8E74-D615-B148-86DC-779BF9444E55}"/>
                </a:ext>
              </a:extLst>
            </p:cNvPr>
            <p:cNvSpPr/>
            <p:nvPr/>
          </p:nvSpPr>
          <p:spPr>
            <a:xfrm>
              <a:off x="538512" y="1118839"/>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5" name="Folded Corner 24">
              <a:extLst>
                <a:ext uri="{FF2B5EF4-FFF2-40B4-BE49-F238E27FC236}">
                  <a16:creationId xmlns:a16="http://schemas.microsoft.com/office/drawing/2014/main" id="{AC85C097-1323-4643-BEC0-7A3D40E91691}"/>
                </a:ext>
              </a:extLst>
            </p:cNvPr>
            <p:cNvSpPr/>
            <p:nvPr/>
          </p:nvSpPr>
          <p:spPr>
            <a:xfrm>
              <a:off x="587298" y="1191288"/>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6" name="Folded Corner 25">
              <a:extLst>
                <a:ext uri="{FF2B5EF4-FFF2-40B4-BE49-F238E27FC236}">
                  <a16:creationId xmlns:a16="http://schemas.microsoft.com/office/drawing/2014/main" id="{F80AA00D-8EC5-6F41-88F0-5DF25F115108}"/>
                </a:ext>
              </a:extLst>
            </p:cNvPr>
            <p:cNvSpPr/>
            <p:nvPr/>
          </p:nvSpPr>
          <p:spPr>
            <a:xfrm>
              <a:off x="636084" y="1240339"/>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a:latin typeface="Garamond" panose="02020404030301010803" pitchFamily="18" charset="0"/>
                </a:rPr>
                <a:t>Docs: </a:t>
              </a:r>
              <a:r>
                <a:rPr lang="en-US" sz="1050" dirty="0" err="1">
                  <a:latin typeface="Garamond" panose="02020404030301010803" pitchFamily="18" charset="0"/>
                </a:rPr>
                <a:t>Source</a:t>
              </a:r>
              <a:r>
                <a:rPr lang="en-US" sz="1050" dirty="0" err="1">
                  <a:latin typeface="Garamond" panose="02020404030301010803" pitchFamily="18" charset="0"/>
                  <a:sym typeface="Wingdings" pitchFamily="2" charset="2"/>
                </a:rPr>
                <a:t></a:t>
              </a:r>
              <a:r>
                <a:rPr lang="en-US" sz="1050" dirty="0" err="1">
                  <a:latin typeface="Garamond" panose="02020404030301010803" pitchFamily="18" charset="0"/>
                </a:rPr>
                <a:t>Eng</a:t>
              </a:r>
              <a:br>
                <a:rPr lang="en-US" sz="1200" dirty="0">
                  <a:latin typeface="Garamond" panose="02020404030301010803" pitchFamily="18" charset="0"/>
                </a:rPr>
              </a:br>
              <a:r>
                <a:rPr lang="en-US" sz="1050" dirty="0">
                  <a:latin typeface="Garamond" panose="02020404030301010803" pitchFamily="18" charset="0"/>
                </a:rPr>
                <a:t>Human Translation</a:t>
              </a:r>
              <a:endParaRPr lang="en-US" sz="1200" dirty="0">
                <a:latin typeface="Garamond" panose="02020404030301010803" pitchFamily="18" charset="0"/>
              </a:endParaRPr>
            </a:p>
          </p:txBody>
        </p:sp>
      </p:grpSp>
      <p:sp>
        <p:nvSpPr>
          <p:cNvPr id="31" name="Rectangle 30">
            <a:extLst>
              <a:ext uri="{FF2B5EF4-FFF2-40B4-BE49-F238E27FC236}">
                <a16:creationId xmlns:a16="http://schemas.microsoft.com/office/drawing/2014/main" id="{2AA4B589-5454-864D-B47F-9F7F10947094}"/>
              </a:ext>
            </a:extLst>
          </p:cNvPr>
          <p:cNvSpPr/>
          <p:nvPr/>
        </p:nvSpPr>
        <p:spPr>
          <a:xfrm>
            <a:off x="6247726" y="1650499"/>
            <a:ext cx="1220022" cy="4799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latin typeface="Garamond" panose="02020404030301010803" pitchFamily="18" charset="0"/>
              </a:rPr>
              <a:t>MT System</a:t>
            </a:r>
          </a:p>
        </p:txBody>
      </p:sp>
      <p:sp>
        <p:nvSpPr>
          <p:cNvPr id="32" name="Rectangle 31">
            <a:extLst>
              <a:ext uri="{FF2B5EF4-FFF2-40B4-BE49-F238E27FC236}">
                <a16:creationId xmlns:a16="http://schemas.microsoft.com/office/drawing/2014/main" id="{A1F547FC-6B9E-C142-986C-B34854236D97}"/>
              </a:ext>
            </a:extLst>
          </p:cNvPr>
          <p:cNvSpPr/>
          <p:nvPr/>
        </p:nvSpPr>
        <p:spPr>
          <a:xfrm>
            <a:off x="6178538" y="3336926"/>
            <a:ext cx="1286659" cy="405303"/>
          </a:xfrm>
          <a:prstGeom prst="rect">
            <a:avLst/>
          </a:prstGeom>
          <a:solidFill>
            <a:schemeClr val="accent4">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latin typeface="Garamond" panose="02020404030301010803" pitchFamily="18" charset="0"/>
              </a:rPr>
              <a:t>IR System</a:t>
            </a:r>
          </a:p>
        </p:txBody>
      </p:sp>
      <p:sp>
        <p:nvSpPr>
          <p:cNvPr id="36" name="Parallelogram 35">
            <a:extLst>
              <a:ext uri="{FF2B5EF4-FFF2-40B4-BE49-F238E27FC236}">
                <a16:creationId xmlns:a16="http://schemas.microsoft.com/office/drawing/2014/main" id="{3B6CB9F9-42A9-E449-AAFE-C289C2426605}"/>
              </a:ext>
            </a:extLst>
          </p:cNvPr>
          <p:cNvSpPr/>
          <p:nvPr/>
        </p:nvSpPr>
        <p:spPr>
          <a:xfrm>
            <a:off x="6307577" y="4023831"/>
            <a:ext cx="967605" cy="326628"/>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latin typeface="Garamond" panose="02020404030301010803" pitchFamily="18" charset="0"/>
              </a:rPr>
              <a:t>IR score</a:t>
            </a:r>
          </a:p>
        </p:txBody>
      </p:sp>
      <p:sp>
        <p:nvSpPr>
          <p:cNvPr id="37" name="Parallelogram 36">
            <a:extLst>
              <a:ext uri="{FF2B5EF4-FFF2-40B4-BE49-F238E27FC236}">
                <a16:creationId xmlns:a16="http://schemas.microsoft.com/office/drawing/2014/main" id="{50ED6D28-0568-1F40-806A-D3D3D046065A}"/>
              </a:ext>
            </a:extLst>
          </p:cNvPr>
          <p:cNvSpPr/>
          <p:nvPr/>
        </p:nvSpPr>
        <p:spPr>
          <a:xfrm>
            <a:off x="7828316" y="2652600"/>
            <a:ext cx="1067967" cy="287303"/>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latin typeface="Garamond" panose="02020404030301010803" pitchFamily="18" charset="0"/>
              </a:rPr>
              <a:t>MT score</a:t>
            </a:r>
          </a:p>
        </p:txBody>
      </p:sp>
      <p:cxnSp>
        <p:nvCxnSpPr>
          <p:cNvPr id="39" name="Straight Arrow Connector 38">
            <a:extLst>
              <a:ext uri="{FF2B5EF4-FFF2-40B4-BE49-F238E27FC236}">
                <a16:creationId xmlns:a16="http://schemas.microsoft.com/office/drawing/2014/main" id="{9E10C70B-A172-DA44-97A4-3CCCF169506C}"/>
              </a:ext>
            </a:extLst>
          </p:cNvPr>
          <p:cNvCxnSpPr>
            <a:cxnSpLocks/>
            <a:stCxn id="10" idx="3"/>
            <a:endCxn id="31" idx="1"/>
          </p:cNvCxnSpPr>
          <p:nvPr/>
        </p:nvCxnSpPr>
        <p:spPr>
          <a:xfrm flipV="1">
            <a:off x="5880731" y="1890489"/>
            <a:ext cx="366995" cy="7569"/>
          </a:xfrm>
          <a:prstGeom prst="straightConnector1">
            <a:avLst/>
          </a:prstGeom>
          <a:ln>
            <a:solidFill>
              <a:schemeClr val="tx2"/>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89D8A1D5-1458-A042-AD15-6D7DC33D33AD}"/>
              </a:ext>
            </a:extLst>
          </p:cNvPr>
          <p:cNvCxnSpPr>
            <a:cxnSpLocks/>
            <a:stCxn id="31" idx="2"/>
            <a:endCxn id="21" idx="0"/>
          </p:cNvCxnSpPr>
          <p:nvPr/>
        </p:nvCxnSpPr>
        <p:spPr>
          <a:xfrm>
            <a:off x="6857737" y="2130478"/>
            <a:ext cx="13055" cy="3372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4EEB966D-93F2-6042-90CF-85ECF6C45409}"/>
              </a:ext>
            </a:extLst>
          </p:cNvPr>
          <p:cNvCxnSpPr>
            <a:cxnSpLocks/>
            <a:stCxn id="22" idx="2"/>
            <a:endCxn id="32" idx="0"/>
          </p:cNvCxnSpPr>
          <p:nvPr/>
        </p:nvCxnSpPr>
        <p:spPr>
          <a:xfrm>
            <a:off x="6821868" y="3045275"/>
            <a:ext cx="0" cy="2916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24AE48E0-C199-9849-A467-3A99854960E5}"/>
              </a:ext>
            </a:extLst>
          </p:cNvPr>
          <p:cNvCxnSpPr>
            <a:cxnSpLocks/>
            <a:stCxn id="32" idx="2"/>
            <a:endCxn id="36" idx="1"/>
          </p:cNvCxnSpPr>
          <p:nvPr/>
        </p:nvCxnSpPr>
        <p:spPr>
          <a:xfrm>
            <a:off x="6821868" y="3742229"/>
            <a:ext cx="10340" cy="281602"/>
          </a:xfrm>
          <a:prstGeom prst="straightConnector1">
            <a:avLst/>
          </a:prstGeom>
          <a:ln>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60" name="Straight Arrow Connector 59">
            <a:extLst>
              <a:ext uri="{FF2B5EF4-FFF2-40B4-BE49-F238E27FC236}">
                <a16:creationId xmlns:a16="http://schemas.microsoft.com/office/drawing/2014/main" id="{6E8A65B1-E399-974C-B7F7-A8813114A113}"/>
              </a:ext>
            </a:extLst>
          </p:cNvPr>
          <p:cNvCxnSpPr>
            <a:cxnSpLocks/>
            <a:stCxn id="14" idx="3"/>
            <a:endCxn id="32" idx="1"/>
          </p:cNvCxnSpPr>
          <p:nvPr/>
        </p:nvCxnSpPr>
        <p:spPr>
          <a:xfrm>
            <a:off x="5863941" y="3177995"/>
            <a:ext cx="314597" cy="361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3EC87B3C-1B56-B64A-A22C-11D5C9A1517B}"/>
              </a:ext>
            </a:extLst>
          </p:cNvPr>
          <p:cNvCxnSpPr>
            <a:cxnSpLocks/>
            <a:stCxn id="18" idx="3"/>
            <a:endCxn id="32" idx="1"/>
          </p:cNvCxnSpPr>
          <p:nvPr/>
        </p:nvCxnSpPr>
        <p:spPr>
          <a:xfrm flipV="1">
            <a:off x="5912897" y="3539578"/>
            <a:ext cx="265641" cy="3909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02206C90-27AA-D24C-B8B4-8FCD1F1378E2}"/>
              </a:ext>
            </a:extLst>
          </p:cNvPr>
          <p:cNvCxnSpPr>
            <a:cxnSpLocks/>
            <a:stCxn id="26" idx="2"/>
            <a:endCxn id="37" idx="1"/>
          </p:cNvCxnSpPr>
          <p:nvPr/>
        </p:nvCxnSpPr>
        <p:spPr>
          <a:xfrm flipH="1">
            <a:off x="8398212" y="2199917"/>
            <a:ext cx="4305" cy="4526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E6A0E43B-6340-5F4D-992B-1DBFEC73C829}"/>
              </a:ext>
            </a:extLst>
          </p:cNvPr>
          <p:cNvCxnSpPr>
            <a:cxnSpLocks/>
            <a:stCxn id="22" idx="3"/>
            <a:endCxn id="37" idx="5"/>
          </p:cNvCxnSpPr>
          <p:nvPr/>
        </p:nvCxnSpPr>
        <p:spPr>
          <a:xfrm>
            <a:off x="7439485" y="2788967"/>
            <a:ext cx="424744" cy="72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7" name="Terminator 86">
            <a:extLst>
              <a:ext uri="{FF2B5EF4-FFF2-40B4-BE49-F238E27FC236}">
                <a16:creationId xmlns:a16="http://schemas.microsoft.com/office/drawing/2014/main" id="{68497369-EF8D-5C45-9DA5-E4FCEBC19FEA}"/>
              </a:ext>
            </a:extLst>
          </p:cNvPr>
          <p:cNvSpPr/>
          <p:nvPr/>
        </p:nvSpPr>
        <p:spPr>
          <a:xfrm>
            <a:off x="7807238" y="4010815"/>
            <a:ext cx="1113652" cy="326628"/>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2">
                    <a:lumMod val="10000"/>
                  </a:schemeClr>
                </a:solidFill>
                <a:latin typeface="Garamond" panose="02020404030301010803" pitchFamily="18" charset="0"/>
              </a:rPr>
              <a:t>Correlation</a:t>
            </a:r>
          </a:p>
        </p:txBody>
      </p:sp>
      <p:cxnSp>
        <p:nvCxnSpPr>
          <p:cNvPr id="89" name="Straight Arrow Connector 88">
            <a:extLst>
              <a:ext uri="{FF2B5EF4-FFF2-40B4-BE49-F238E27FC236}">
                <a16:creationId xmlns:a16="http://schemas.microsoft.com/office/drawing/2014/main" id="{9982D019-7299-8C4F-945E-0752D85F1776}"/>
              </a:ext>
            </a:extLst>
          </p:cNvPr>
          <p:cNvCxnSpPr>
            <a:cxnSpLocks/>
            <a:stCxn id="37" idx="4"/>
            <a:endCxn id="87" idx="0"/>
          </p:cNvCxnSpPr>
          <p:nvPr/>
        </p:nvCxnSpPr>
        <p:spPr>
          <a:xfrm>
            <a:off x="8362300" y="2939903"/>
            <a:ext cx="1764" cy="10709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Straight Arrow Connector 90">
            <a:extLst>
              <a:ext uri="{FF2B5EF4-FFF2-40B4-BE49-F238E27FC236}">
                <a16:creationId xmlns:a16="http://schemas.microsoft.com/office/drawing/2014/main" id="{575307D6-E38D-784F-BD59-AD16931CF1C5}"/>
              </a:ext>
            </a:extLst>
          </p:cNvPr>
          <p:cNvCxnSpPr>
            <a:cxnSpLocks/>
            <a:stCxn id="36" idx="2"/>
            <a:endCxn id="87" idx="1"/>
          </p:cNvCxnSpPr>
          <p:nvPr/>
        </p:nvCxnSpPr>
        <p:spPr>
          <a:xfrm flipV="1">
            <a:off x="7234354" y="4174129"/>
            <a:ext cx="572884" cy="13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Footer Placeholder 2">
            <a:extLst>
              <a:ext uri="{FF2B5EF4-FFF2-40B4-BE49-F238E27FC236}">
                <a16:creationId xmlns:a16="http://schemas.microsoft.com/office/drawing/2014/main" id="{6CA6F997-C963-8248-8C38-AFCF8EAC505F}"/>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D213BAAC-F7A6-CE4F-ACDB-C63A46832680}"/>
              </a:ext>
            </a:extLst>
          </p:cNvPr>
          <p:cNvSpPr>
            <a:spLocks noGrp="1"/>
          </p:cNvSpPr>
          <p:nvPr>
            <p:ph type="sldNum" sz="quarter" idx="16"/>
          </p:nvPr>
        </p:nvSpPr>
        <p:spPr/>
        <p:txBody>
          <a:bodyPr/>
          <a:lstStyle/>
          <a:p>
            <a:fld id="{94484A00-4F00-BC41-AC64-A612D22D8354}" type="slidenum">
              <a:rPr lang="en-US" smtClean="0"/>
              <a:pPr/>
              <a:t>39</a:t>
            </a:fld>
            <a:endParaRPr lang="en-US"/>
          </a:p>
        </p:txBody>
      </p:sp>
    </p:spTree>
    <p:custDataLst>
      <p:tags r:id="rId1"/>
    </p:custDataLst>
    <p:extLst>
      <p:ext uri="{BB962C8B-B14F-4D97-AF65-F5344CB8AC3E}">
        <p14:creationId xmlns:p14="http://schemas.microsoft.com/office/powerpoint/2010/main" val="351361774"/>
      </p:ext>
    </p:extLst>
  </p:cSld>
  <p:clrMapOvr>
    <a:masterClrMapping/>
  </p:clrMapOvr>
  <mc:AlternateContent xmlns:mc="http://schemas.openxmlformats.org/markup-compatibility/2006" xmlns:p14="http://schemas.microsoft.com/office/powerpoint/2010/main">
    <mc:Choice Requires="p14">
      <p:transition spd="slow" p14:dur="2000" advTm="111282"/>
    </mc:Choice>
    <mc:Fallback xmlns="">
      <p:transition spd="slow" advTm="11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3">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3">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uiExpand="1" build="p"/>
      <p:bldP spid="31" grpId="0" animBg="1"/>
      <p:bldP spid="32" grpId="0" animBg="1"/>
      <p:bldP spid="36" grpId="0" animBg="1"/>
      <p:bldP spid="37" grpId="0" animBg="1"/>
      <p:bldP spid="8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65657A-6637-8648-AEE2-AC4A82ACDF1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2B0D3F46-F1CC-E34F-852A-68BEE65FD9A1}"/>
              </a:ext>
            </a:extLst>
          </p:cNvPr>
          <p:cNvSpPr>
            <a:spLocks noGrp="1"/>
          </p:cNvSpPr>
          <p:nvPr>
            <p:ph type="sldNum" sz="quarter" idx="16"/>
          </p:nvPr>
        </p:nvSpPr>
        <p:spPr/>
        <p:txBody>
          <a:bodyPr/>
          <a:lstStyle/>
          <a:p>
            <a:fld id="{94484A00-4F00-BC41-AC64-A612D22D8354}" type="slidenum">
              <a:rPr lang="en-US" smtClean="0"/>
              <a:pPr/>
              <a:t>4</a:t>
            </a:fld>
            <a:endParaRPr lang="en-US"/>
          </a:p>
        </p:txBody>
      </p:sp>
      <p:sp>
        <p:nvSpPr>
          <p:cNvPr id="6" name="TextBox 5">
            <a:extLst>
              <a:ext uri="{FF2B5EF4-FFF2-40B4-BE49-F238E27FC236}">
                <a16:creationId xmlns:a16="http://schemas.microsoft.com/office/drawing/2014/main" id="{3B22AB5B-FFEF-EF49-9EA0-29A4568A84FF}"/>
              </a:ext>
            </a:extLst>
          </p:cNvPr>
          <p:cNvSpPr txBox="1"/>
          <p:nvPr/>
        </p:nvSpPr>
        <p:spPr>
          <a:xfrm>
            <a:off x="133226" y="587128"/>
            <a:ext cx="5069412" cy="409342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4000" dirty="0">
                <a:solidFill>
                  <a:srgbClr val="9D1535"/>
                </a:solidFill>
                <a:latin typeface="Garamond" panose="02020404030301010803" pitchFamily="18" charset="0"/>
              </a:rPr>
              <a:t>“</a:t>
            </a:r>
            <a:r>
              <a:rPr lang="en-US" sz="2400" dirty="0" err="1">
                <a:solidFill>
                  <a:srgbClr val="9D1535"/>
                </a:solidFill>
                <a:latin typeface="Garamond" panose="02020404030301010803" pitchFamily="18" charset="0"/>
              </a:rPr>
              <a:t>Zipf’s</a:t>
            </a:r>
            <a:r>
              <a:rPr lang="en-US" sz="2400" dirty="0">
                <a:solidFill>
                  <a:srgbClr val="9D1535"/>
                </a:solidFill>
                <a:latin typeface="Garamond" panose="02020404030301010803" pitchFamily="18" charset="0"/>
              </a:rPr>
              <a:t> law </a:t>
            </a:r>
            <a:r>
              <a:rPr lang="en-US" sz="2000" dirty="0">
                <a:solidFill>
                  <a:schemeClr val="tx1"/>
                </a:solidFill>
                <a:latin typeface="Garamond" panose="02020404030301010803" pitchFamily="18" charset="0"/>
              </a:rPr>
              <a:t>says that </a:t>
            </a:r>
            <a:r>
              <a:rPr lang="en-US" sz="2000" dirty="0">
                <a:solidFill>
                  <a:schemeClr val="tx1"/>
                </a:solidFill>
                <a:highlight>
                  <a:srgbClr val="FFFF00"/>
                </a:highlight>
                <a:latin typeface="Garamond" panose="02020404030301010803" pitchFamily="18" charset="0"/>
              </a:rPr>
              <a:t>most of the variance in language behavior </a:t>
            </a:r>
            <a:r>
              <a:rPr lang="en-US" sz="2000" dirty="0">
                <a:solidFill>
                  <a:schemeClr val="tx1"/>
                </a:solidFill>
                <a:latin typeface="Garamond" panose="02020404030301010803" pitchFamily="18" charset="0"/>
              </a:rPr>
              <a:t>can be captured </a:t>
            </a:r>
            <a:r>
              <a:rPr lang="en-US" sz="2000" dirty="0">
                <a:solidFill>
                  <a:schemeClr val="tx1"/>
                </a:solidFill>
                <a:highlight>
                  <a:srgbClr val="FFFF00"/>
                </a:highlight>
                <a:latin typeface="Garamond" panose="02020404030301010803" pitchFamily="18" charset="0"/>
              </a:rPr>
              <a:t>by a small part of the system</a:t>
            </a:r>
            <a:r>
              <a:rPr lang="en-US" sz="2000" dirty="0">
                <a:solidFill>
                  <a:schemeClr val="tx1"/>
                </a:solidFill>
                <a:latin typeface="Garamond" panose="02020404030301010803" pitchFamily="18" charset="0"/>
              </a:rPr>
              <a:t>.  ... </a:t>
            </a:r>
            <a:r>
              <a:rPr lang="en-US" sz="2000" dirty="0" err="1">
                <a:solidFill>
                  <a:schemeClr val="bg2">
                    <a:lumMod val="25000"/>
                  </a:schemeClr>
                </a:solidFill>
                <a:latin typeface="Garamond" panose="02020404030301010803" pitchFamily="18" charset="0"/>
              </a:rPr>
              <a:t>Zipf’s</a:t>
            </a:r>
            <a:r>
              <a:rPr lang="en-US" sz="2000" dirty="0">
                <a:solidFill>
                  <a:schemeClr val="bg2">
                    <a:lumMod val="25000"/>
                  </a:schemeClr>
                </a:solidFill>
                <a:latin typeface="Garamond" panose="02020404030301010803" pitchFamily="18" charset="0"/>
              </a:rPr>
              <a:t> law, also says that </a:t>
            </a:r>
            <a:r>
              <a:rPr lang="en-US" sz="2000" dirty="0">
                <a:solidFill>
                  <a:schemeClr val="tx1"/>
                </a:solidFill>
                <a:highlight>
                  <a:srgbClr val="FFFF00"/>
                </a:highlight>
                <a:latin typeface="Garamond" panose="02020404030301010803" pitchFamily="18" charset="0"/>
              </a:rPr>
              <a:t>most of the information about the language system as a whole is in the Long Tail.</a:t>
            </a:r>
            <a:r>
              <a:rPr lang="en-US" sz="2000" dirty="0">
                <a:solidFill>
                  <a:schemeClr val="tx1"/>
                </a:solidFill>
                <a:latin typeface="Garamond" panose="02020404030301010803" pitchFamily="18" charset="0"/>
              </a:rPr>
              <a:t>  </a:t>
            </a:r>
            <a:br>
              <a:rPr lang="en-US" sz="2000" dirty="0">
                <a:solidFill>
                  <a:schemeClr val="tx1"/>
                </a:solidFill>
                <a:latin typeface="Garamond" panose="02020404030301010803" pitchFamily="18" charset="0"/>
              </a:rPr>
            </a:br>
            <a:r>
              <a:rPr lang="en-US" sz="2000" dirty="0">
                <a:solidFill>
                  <a:schemeClr val="tx1"/>
                </a:solidFill>
                <a:latin typeface="Garamond" panose="02020404030301010803" pitchFamily="18" charset="0"/>
              </a:rPr>
              <a:t>... the machine learning techniques that we rely on are actually very bad at </a:t>
            </a:r>
            <a:r>
              <a:rPr lang="en-US" sz="2000" dirty="0">
                <a:solidFill>
                  <a:schemeClr val="bg2">
                    <a:lumMod val="50000"/>
                  </a:schemeClr>
                </a:solidFill>
                <a:latin typeface="Garamond" panose="02020404030301010803" pitchFamily="18" charset="0"/>
              </a:rPr>
              <a:t>inducing systems for which the </a:t>
            </a:r>
            <a:r>
              <a:rPr lang="en-US" sz="2000" dirty="0">
                <a:solidFill>
                  <a:schemeClr val="tx1"/>
                </a:solidFill>
                <a:highlight>
                  <a:srgbClr val="FFFF00"/>
                </a:highlight>
                <a:latin typeface="Garamond" panose="02020404030301010803" pitchFamily="18" charset="0"/>
              </a:rPr>
              <a:t>crucial information is in rare events</a:t>
            </a:r>
            <a:r>
              <a:rPr lang="en-US" sz="2000" dirty="0">
                <a:solidFill>
                  <a:schemeClr val="tx1"/>
                </a:solidFill>
                <a:latin typeface="Garamond" panose="02020404030301010803" pitchFamily="18" charset="0"/>
              </a:rPr>
              <a:t>.  </a:t>
            </a:r>
            <a:r>
              <a:rPr lang="en-US" sz="2000" dirty="0">
                <a:solidFill>
                  <a:schemeClr val="bg2">
                    <a:lumMod val="50000"/>
                  </a:schemeClr>
                </a:solidFill>
                <a:latin typeface="Garamond" panose="02020404030301010803" pitchFamily="18" charset="0"/>
              </a:rPr>
              <a:t>One day, either because of the demise of Moore’s law, </a:t>
            </a:r>
            <a:r>
              <a:rPr lang="en-US" sz="2000" dirty="0">
                <a:solidFill>
                  <a:schemeClr val="tx1"/>
                </a:solidFill>
                <a:highlight>
                  <a:srgbClr val="FFFF00"/>
                </a:highlight>
                <a:latin typeface="Garamond" panose="02020404030301010803" pitchFamily="18" charset="0"/>
              </a:rPr>
              <a:t>or simply because we have done all the easy stuff, the Long Tail will come back to haunt us</a:t>
            </a:r>
            <a:r>
              <a:rPr lang="en-US" sz="2000" dirty="0">
                <a:solidFill>
                  <a:schemeClr val="tx1"/>
                </a:solidFill>
                <a:latin typeface="Garamond" panose="02020404030301010803" pitchFamily="18" charset="0"/>
              </a:rPr>
              <a:t>.” – </a:t>
            </a:r>
            <a:r>
              <a:rPr lang="en-US" sz="2000" dirty="0">
                <a:latin typeface="Garamond" panose="02020404030301010803" pitchFamily="18" charset="0"/>
              </a:rPr>
              <a:t>Mark Steedman, 2008</a:t>
            </a:r>
            <a:r>
              <a:rPr lang="en-US" sz="2000" baseline="30000" dirty="0">
                <a:latin typeface="Garamond" panose="02020404030301010803" pitchFamily="18" charset="0"/>
              </a:rPr>
              <a:t>[1]</a:t>
            </a:r>
          </a:p>
        </p:txBody>
      </p:sp>
      <p:sp>
        <p:nvSpPr>
          <p:cNvPr id="7" name="TextBox 6">
            <a:extLst>
              <a:ext uri="{FF2B5EF4-FFF2-40B4-BE49-F238E27FC236}">
                <a16:creationId xmlns:a16="http://schemas.microsoft.com/office/drawing/2014/main" id="{84EFC5D1-C79A-4746-A660-57F770E0EB6D}"/>
              </a:ext>
            </a:extLst>
          </p:cNvPr>
          <p:cNvSpPr txBox="1"/>
          <p:nvPr/>
        </p:nvSpPr>
        <p:spPr>
          <a:xfrm>
            <a:off x="210610" y="5065133"/>
            <a:ext cx="1823513" cy="307777"/>
          </a:xfrm>
          <a:prstGeom prst="rect">
            <a:avLst/>
          </a:prstGeom>
          <a:noFill/>
        </p:spPr>
        <p:txBody>
          <a:bodyPr wrap="none" rtlCol="0">
            <a:spAutoFit/>
          </a:bodyPr>
          <a:lstStyle/>
          <a:p>
            <a:r>
              <a:rPr lang="en-US" sz="1400" dirty="0">
                <a:latin typeface="The Hand" panose="03070502030502020204" pitchFamily="66" charset="0"/>
              </a:rPr>
              <a:t>[1] </a:t>
            </a:r>
            <a:r>
              <a:rPr lang="en-US" sz="1400" dirty="0">
                <a:latin typeface="The Hand" panose="03070502030502020204" pitchFamily="66" charset="0"/>
                <a:hlinkClick r:id="rId2"/>
              </a:rPr>
              <a:t>https://aclanthology.org/J08-1008/</a:t>
            </a:r>
            <a:r>
              <a:rPr lang="en-US" sz="1400" dirty="0">
                <a:latin typeface="The Hand" panose="03070502030502020204" pitchFamily="66" charset="0"/>
              </a:rPr>
              <a:t> </a:t>
            </a:r>
          </a:p>
        </p:txBody>
      </p:sp>
      <p:pic>
        <p:nvPicPr>
          <p:cNvPr id="11" name="Picture 10">
            <a:extLst>
              <a:ext uri="{FF2B5EF4-FFF2-40B4-BE49-F238E27FC236}">
                <a16:creationId xmlns:a16="http://schemas.microsoft.com/office/drawing/2014/main" id="{1FE0596E-3695-E848-A79C-89591E5EE32C}"/>
              </a:ext>
            </a:extLst>
          </p:cNvPr>
          <p:cNvPicPr>
            <a:picLocks noChangeAspect="1"/>
          </p:cNvPicPr>
          <p:nvPr/>
        </p:nvPicPr>
        <p:blipFill>
          <a:blip r:embed="rId3"/>
          <a:stretch>
            <a:fillRect/>
          </a:stretch>
        </p:blipFill>
        <p:spPr>
          <a:xfrm>
            <a:off x="5202638" y="223588"/>
            <a:ext cx="3730877" cy="2468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6FE37E6D-2170-A443-AC16-153FE7AE129D}"/>
              </a:ext>
            </a:extLst>
          </p:cNvPr>
          <p:cNvPicPr preferRelativeResize="0">
            <a:picLocks/>
          </p:cNvPicPr>
          <p:nvPr/>
        </p:nvPicPr>
        <p:blipFill>
          <a:blip r:embed="rId4"/>
          <a:srcRect/>
          <a:stretch/>
        </p:blipFill>
        <p:spPr>
          <a:xfrm>
            <a:off x="5202638" y="2901405"/>
            <a:ext cx="3730752" cy="2471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8702151"/>
      </p:ext>
    </p:extLst>
  </p:cSld>
  <p:clrMapOvr>
    <a:masterClrMapping/>
  </p:clrMapOvr>
  <mc:AlternateContent xmlns:mc="http://schemas.openxmlformats.org/markup-compatibility/2006" xmlns:p14="http://schemas.microsoft.com/office/powerpoint/2010/main">
    <mc:Choice Requires="p14">
      <p:transition spd="slow" p14:dur="2000" advTm="74136"/>
    </mc:Choice>
    <mc:Fallback xmlns="">
      <p:transition spd="slow" advTm="74136"/>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181A-E897-9E49-AEC3-5345CB278AE7}"/>
              </a:ext>
            </a:extLst>
          </p:cNvPr>
          <p:cNvSpPr>
            <a:spLocks noGrp="1"/>
          </p:cNvSpPr>
          <p:nvPr>
            <p:ph type="title"/>
          </p:nvPr>
        </p:nvSpPr>
        <p:spPr/>
        <p:txBody>
          <a:bodyPr>
            <a:normAutofit fontScale="90000"/>
          </a:bodyPr>
          <a:lstStyle/>
          <a:p>
            <a:r>
              <a:rPr lang="en-US" dirty="0">
                <a:latin typeface="Garamond" panose="02020404030301010803" pitchFamily="18" charset="0"/>
              </a:rPr>
              <a:t>Downstream CLIR Task</a:t>
            </a:r>
          </a:p>
        </p:txBody>
      </p:sp>
      <p:graphicFrame>
        <p:nvGraphicFramePr>
          <p:cNvPr id="4" name="Content Placeholder 3">
            <a:extLst>
              <a:ext uri="{FF2B5EF4-FFF2-40B4-BE49-F238E27FC236}">
                <a16:creationId xmlns:a16="http://schemas.microsoft.com/office/drawing/2014/main" id="{E10AC21F-90C6-2D49-99EA-E9CE70D6D11D}"/>
              </a:ext>
            </a:extLst>
          </p:cNvPr>
          <p:cNvGraphicFramePr>
            <a:graphicFrameLocks noGrp="1"/>
          </p:cNvGraphicFramePr>
          <p:nvPr>
            <p:ph idx="13"/>
            <p:extLst>
              <p:ext uri="{D42A27DB-BD31-4B8C-83A1-F6EECF244321}">
                <p14:modId xmlns:p14="http://schemas.microsoft.com/office/powerpoint/2010/main" val="1975053955"/>
              </p:ext>
            </p:extLst>
          </p:nvPr>
        </p:nvGraphicFramePr>
        <p:xfrm>
          <a:off x="445041" y="1875996"/>
          <a:ext cx="8253925" cy="2806912"/>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6CD407E7-0E78-F341-AB82-31830F612DB4}"/>
              </a:ext>
            </a:extLst>
          </p:cNvPr>
          <p:cNvSpPr txBox="1"/>
          <p:nvPr/>
        </p:nvSpPr>
        <p:spPr>
          <a:xfrm>
            <a:off x="812264" y="4647207"/>
            <a:ext cx="7886700" cy="338554"/>
          </a:xfrm>
          <a:prstGeom prst="rect">
            <a:avLst/>
          </a:prstGeom>
          <a:noFill/>
        </p:spPr>
        <p:txBody>
          <a:bodyPr wrap="square" rtlCol="0">
            <a:spAutoFit/>
          </a:bodyPr>
          <a:lstStyle/>
          <a:p>
            <a:pPr algn="ctr"/>
            <a:r>
              <a:rPr lang="en-US" sz="1600" i="1" dirty="0">
                <a:solidFill>
                  <a:schemeClr val="bg2">
                    <a:lumMod val="10000"/>
                  </a:schemeClr>
                </a:solidFill>
                <a:latin typeface="Garamond" panose="02020404030301010803" pitchFamily="18" charset="0"/>
              </a:rPr>
              <a:t>MacroF1 is the strongest indicator of downstream IR task performance</a:t>
            </a:r>
          </a:p>
        </p:txBody>
      </p:sp>
      <p:sp>
        <p:nvSpPr>
          <p:cNvPr id="6" name="Rectangle 5">
            <a:extLst>
              <a:ext uri="{FF2B5EF4-FFF2-40B4-BE49-F238E27FC236}">
                <a16:creationId xmlns:a16="http://schemas.microsoft.com/office/drawing/2014/main" id="{7AFB145D-C7DF-804D-8880-22015126B6F5}"/>
              </a:ext>
            </a:extLst>
          </p:cNvPr>
          <p:cNvSpPr/>
          <p:nvPr/>
        </p:nvSpPr>
        <p:spPr>
          <a:xfrm>
            <a:off x="445034" y="804805"/>
            <a:ext cx="8364040" cy="1071191"/>
          </a:xfrm>
          <a:prstGeom prst="rect">
            <a:avLst/>
          </a:prstGeom>
        </p:spPr>
        <p:txBody>
          <a:bodyPr wrap="square">
            <a:spAutoFit/>
          </a:bodyPr>
          <a:lstStyle/>
          <a:p>
            <a:pPr marL="285741" indent="-285741">
              <a:lnSpc>
                <a:spcPct val="120000"/>
              </a:lnSpc>
              <a:buFont typeface="Arial" panose="020B0604020202020204" pitchFamily="34" charset="0"/>
              <a:buChar char="•"/>
            </a:pPr>
            <a:r>
              <a:rPr lang="en-US" dirty="0">
                <a:solidFill>
                  <a:schemeClr val="tx2"/>
                </a:solidFill>
                <a:latin typeface="Garamond" panose="02020404030301010803" pitchFamily="18" charset="0"/>
              </a:rPr>
              <a:t>IR task with queries and docs in different languages</a:t>
            </a:r>
          </a:p>
          <a:p>
            <a:pPr marL="285741" indent="-285741">
              <a:lnSpc>
                <a:spcPct val="120000"/>
              </a:lnSpc>
              <a:buFont typeface="Arial" panose="020B0604020202020204" pitchFamily="34" charset="0"/>
              <a:buChar char="•"/>
            </a:pPr>
            <a:r>
              <a:rPr lang="en-US" dirty="0">
                <a:solidFill>
                  <a:schemeClr val="tx2"/>
                </a:solidFill>
                <a:latin typeface="Garamond" panose="02020404030301010803" pitchFamily="18" charset="0"/>
              </a:rPr>
              <a:t>Translate source docs to target language, and match queries with docs</a:t>
            </a:r>
          </a:p>
          <a:p>
            <a:pPr marL="285741" indent="-285741">
              <a:lnSpc>
                <a:spcPct val="120000"/>
              </a:lnSpc>
              <a:buFont typeface="Arial" panose="020B0604020202020204" pitchFamily="34" charset="0"/>
              <a:buChar char="•"/>
            </a:pPr>
            <a:r>
              <a:rPr lang="en-US" dirty="0">
                <a:solidFill>
                  <a:schemeClr val="tx2"/>
                </a:solidFill>
                <a:latin typeface="Garamond" panose="02020404030301010803" pitchFamily="18" charset="0"/>
              </a:rPr>
              <a:t>MT metric having strong correlation with IR metric (e.g., </a:t>
            </a:r>
            <a:r>
              <a:rPr lang="en-US" dirty="0" err="1">
                <a:solidFill>
                  <a:schemeClr val="tx2"/>
                </a:solidFill>
                <a:latin typeface="Garamond" panose="02020404030301010803" pitchFamily="18" charset="0"/>
              </a:rPr>
              <a:t>mAP</a:t>
            </a:r>
            <a:r>
              <a:rPr lang="en-US" dirty="0">
                <a:solidFill>
                  <a:schemeClr val="tx2"/>
                </a:solidFill>
                <a:latin typeface="Garamond" panose="02020404030301010803" pitchFamily="18" charset="0"/>
              </a:rPr>
              <a:t>) is more useful </a:t>
            </a:r>
          </a:p>
        </p:txBody>
      </p:sp>
      <p:sp>
        <p:nvSpPr>
          <p:cNvPr id="5" name="Footer Placeholder 4">
            <a:extLst>
              <a:ext uri="{FF2B5EF4-FFF2-40B4-BE49-F238E27FC236}">
                <a16:creationId xmlns:a16="http://schemas.microsoft.com/office/drawing/2014/main" id="{B17D2BE1-BA38-E740-BCD2-AB05CFEDCCA2}"/>
              </a:ext>
            </a:extLst>
          </p:cNvPr>
          <p:cNvSpPr>
            <a:spLocks noGrp="1"/>
          </p:cNvSpPr>
          <p:nvPr>
            <p:ph type="ftr" sz="quarter" idx="15"/>
          </p:nvPr>
        </p:nvSpPr>
        <p:spPr/>
        <p:txBody>
          <a:bodyPr/>
          <a:lstStyle/>
          <a:p>
            <a:r>
              <a:rPr lang="en-US"/>
              <a:t>TG's Dissertation Proposal</a:t>
            </a:r>
            <a:endParaRPr lang="en-US" dirty="0"/>
          </a:p>
        </p:txBody>
      </p:sp>
      <p:sp>
        <p:nvSpPr>
          <p:cNvPr id="7" name="Slide Number Placeholder 6">
            <a:extLst>
              <a:ext uri="{FF2B5EF4-FFF2-40B4-BE49-F238E27FC236}">
                <a16:creationId xmlns:a16="http://schemas.microsoft.com/office/drawing/2014/main" id="{1EAA6484-2501-2D46-B004-8E798B6563D8}"/>
              </a:ext>
            </a:extLst>
          </p:cNvPr>
          <p:cNvSpPr>
            <a:spLocks noGrp="1"/>
          </p:cNvSpPr>
          <p:nvPr>
            <p:ph type="sldNum" sz="quarter" idx="16"/>
          </p:nvPr>
        </p:nvSpPr>
        <p:spPr/>
        <p:txBody>
          <a:bodyPr/>
          <a:lstStyle/>
          <a:p>
            <a:fld id="{94484A00-4F00-BC41-AC64-A612D22D8354}" type="slidenum">
              <a:rPr lang="en-US" smtClean="0"/>
              <a:pPr/>
              <a:t>40</a:t>
            </a:fld>
            <a:endParaRPr lang="en-US"/>
          </a:p>
        </p:txBody>
      </p:sp>
    </p:spTree>
    <p:custDataLst>
      <p:tags r:id="rId1"/>
    </p:custDataLst>
    <p:extLst>
      <p:ext uri="{BB962C8B-B14F-4D97-AF65-F5344CB8AC3E}">
        <p14:creationId xmlns:p14="http://schemas.microsoft.com/office/powerpoint/2010/main" val="3362785825"/>
      </p:ext>
    </p:extLst>
  </p:cSld>
  <p:clrMapOvr>
    <a:masterClrMapping/>
  </p:clrMapOvr>
  <mc:AlternateContent xmlns:mc="http://schemas.openxmlformats.org/markup-compatibility/2006">
    <mc:Choice xmlns:p14="http://schemas.microsoft.com/office/powerpoint/2010/main" Requires="p14">
      <p:transition spd="slow" p14:dur="2000" advTm="31222"/>
    </mc:Choice>
    <mc:Fallback>
      <p:transition spd="slow" advTm="31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 calcmode="lin" valueType="num">
                                      <p:cBhvr additive="base">
                                        <p:cTn id="7" dur="500"/>
                                        <p:tgtEl>
                                          <p:spTgt spid="4">
                                            <p:graphicEl>
                                              <a:chart seriesIdx="-3" categoryIdx="-3" bldStep="gridLegend"/>
                                            </p:graphicEl>
                                          </p:spTgt>
                                        </p:tgtEl>
                                        <p:attrNameLst>
                                          <p:attrName>ppt_y</p:attrName>
                                        </p:attrNameLst>
                                      </p:cBhvr>
                                      <p:tavLst>
                                        <p:tav tm="0">
                                          <p:val>
                                            <p:strVal val="#ppt_y-#ppt_h*1.125000"/>
                                          </p:val>
                                        </p:tav>
                                        <p:tav tm="100000">
                                          <p:val>
                                            <p:strVal val="#ppt_y"/>
                                          </p:val>
                                        </p:tav>
                                      </p:tavLst>
                                    </p:anim>
                                    <p:animEffect transition="in" filter="wipe(down)">
                                      <p:cBhvr>
                                        <p:cTn id="8" dur="500"/>
                                        <p:tgtEl>
                                          <p:spTgt spid="4">
                                            <p:graphicEl>
                                              <a:chart seriesIdx="-3" categoryIdx="-3" bldStep="gridLegend"/>
                                            </p:graphic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4">
                                            <p:graphicEl>
                                              <a:chart seriesIdx="-4" categoryIdx="0" bldStep="category"/>
                                            </p:graphicEl>
                                          </p:spTgt>
                                        </p:tgtEl>
                                        <p:attrNameLst>
                                          <p:attrName>style.visibility</p:attrName>
                                        </p:attrNameLst>
                                      </p:cBhvr>
                                      <p:to>
                                        <p:strVal val="visible"/>
                                      </p:to>
                                    </p:set>
                                    <p:anim calcmode="lin" valueType="num">
                                      <p:cBhvr additive="base">
                                        <p:cTn id="13" dur="500"/>
                                        <p:tgtEl>
                                          <p:spTgt spid="4">
                                            <p:graphicEl>
                                              <a:chart seriesIdx="-4" categoryIdx="0" bldStep="category"/>
                                            </p:graphicEl>
                                          </p:spTgt>
                                        </p:tgtEl>
                                        <p:attrNameLst>
                                          <p:attrName>ppt_y</p:attrName>
                                        </p:attrNameLst>
                                      </p:cBhvr>
                                      <p:tavLst>
                                        <p:tav tm="0">
                                          <p:val>
                                            <p:strVal val="#ppt_y-#ppt_h*1.125000"/>
                                          </p:val>
                                        </p:tav>
                                        <p:tav tm="100000">
                                          <p:val>
                                            <p:strVal val="#ppt_y"/>
                                          </p:val>
                                        </p:tav>
                                      </p:tavLst>
                                    </p:anim>
                                    <p:animEffect transition="in" filter="wipe(down)">
                                      <p:cBhvr>
                                        <p:cTn id="14" dur="500"/>
                                        <p:tgtEl>
                                          <p:spTgt spid="4">
                                            <p:graphicEl>
                                              <a:chart seriesIdx="-4" categoryIdx="0" bldStep="category"/>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anim calcmode="lin" valueType="num">
                                      <p:cBhvr additive="base">
                                        <p:cTn id="19" dur="500"/>
                                        <p:tgtEl>
                                          <p:spTgt spid="4">
                                            <p:graphicEl>
                                              <a:chart seriesIdx="-4" categoryIdx="1" bldStep="category"/>
                                            </p:graphicEl>
                                          </p:spTgt>
                                        </p:tgtEl>
                                        <p:attrNameLst>
                                          <p:attrName>ppt_x</p:attrName>
                                        </p:attrNameLst>
                                      </p:cBhvr>
                                      <p:tavLst>
                                        <p:tav tm="0">
                                          <p:val>
                                            <p:strVal val="#ppt_x-#ppt_w*1.125000"/>
                                          </p:val>
                                        </p:tav>
                                        <p:tav tm="100000">
                                          <p:val>
                                            <p:strVal val="#ppt_x"/>
                                          </p:val>
                                        </p:tav>
                                      </p:tavLst>
                                    </p:anim>
                                    <p:animEffect transition="in" filter="wipe(right)">
                                      <p:cBhvr>
                                        <p:cTn id="20" dur="500"/>
                                        <p:tgtEl>
                                          <p:spTgt spid="4">
                                            <p:graphicEl>
                                              <a:chart seriesIdx="-4" categoryIdx="1" bldStep="category"/>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4">
                                            <p:graphicEl>
                                              <a:chart seriesIdx="-4" categoryIdx="2" bldStep="category"/>
                                            </p:graphicEl>
                                          </p:spTgt>
                                        </p:tgtEl>
                                        <p:attrNameLst>
                                          <p:attrName>style.visibility</p:attrName>
                                        </p:attrNameLst>
                                      </p:cBhvr>
                                      <p:to>
                                        <p:strVal val="visible"/>
                                      </p:to>
                                    </p:set>
                                    <p:anim calcmode="lin" valueType="num">
                                      <p:cBhvr additive="base">
                                        <p:cTn id="25" dur="500"/>
                                        <p:tgtEl>
                                          <p:spTgt spid="4">
                                            <p:graphicEl>
                                              <a:chart seriesIdx="-4" categoryIdx="2" bldStep="category"/>
                                            </p:graphicEl>
                                          </p:spTgt>
                                        </p:tgtEl>
                                        <p:attrNameLst>
                                          <p:attrName>ppt_x</p:attrName>
                                        </p:attrNameLst>
                                      </p:cBhvr>
                                      <p:tavLst>
                                        <p:tav tm="0">
                                          <p:val>
                                            <p:strVal val="#ppt_x-#ppt_w*1.125000"/>
                                          </p:val>
                                        </p:tav>
                                        <p:tav tm="100000">
                                          <p:val>
                                            <p:strVal val="#ppt_x"/>
                                          </p:val>
                                        </p:tav>
                                      </p:tavLst>
                                    </p:anim>
                                    <p:animEffect transition="in" filter="wipe(right)">
                                      <p:cBhvr>
                                        <p:cTn id="26" dur="500"/>
                                        <p:tgtEl>
                                          <p:spTgt spid="4">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181A-E897-9E49-AEC3-5345CB278AE7}"/>
              </a:ext>
            </a:extLst>
          </p:cNvPr>
          <p:cNvSpPr>
            <a:spLocks noGrp="1"/>
          </p:cNvSpPr>
          <p:nvPr>
            <p:ph type="title"/>
          </p:nvPr>
        </p:nvSpPr>
        <p:spPr/>
        <p:txBody>
          <a:bodyPr>
            <a:normAutofit fontScale="90000"/>
          </a:bodyPr>
          <a:lstStyle/>
          <a:p>
            <a:r>
              <a:rPr lang="en-US" dirty="0">
                <a:latin typeface="Garamond" panose="02020404030301010803" pitchFamily="18" charset="0"/>
              </a:rPr>
              <a:t>Downstream CLIR Task</a:t>
            </a:r>
          </a:p>
        </p:txBody>
      </p:sp>
      <p:graphicFrame>
        <p:nvGraphicFramePr>
          <p:cNvPr id="4" name="Content Placeholder 3">
            <a:extLst>
              <a:ext uri="{FF2B5EF4-FFF2-40B4-BE49-F238E27FC236}">
                <a16:creationId xmlns:a16="http://schemas.microsoft.com/office/drawing/2014/main" id="{E10AC21F-90C6-2D49-99EA-E9CE70D6D11D}"/>
              </a:ext>
            </a:extLst>
          </p:cNvPr>
          <p:cNvGraphicFramePr>
            <a:graphicFrameLocks noGrp="1"/>
          </p:cNvGraphicFramePr>
          <p:nvPr>
            <p:ph idx="13"/>
          </p:nvPr>
        </p:nvGraphicFramePr>
        <p:xfrm>
          <a:off x="445041" y="1875996"/>
          <a:ext cx="8253925" cy="2806912"/>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6CD407E7-0E78-F341-AB82-31830F612DB4}"/>
              </a:ext>
            </a:extLst>
          </p:cNvPr>
          <p:cNvSpPr txBox="1"/>
          <p:nvPr/>
        </p:nvSpPr>
        <p:spPr>
          <a:xfrm>
            <a:off x="812264" y="4647207"/>
            <a:ext cx="7886700" cy="338554"/>
          </a:xfrm>
          <a:prstGeom prst="rect">
            <a:avLst/>
          </a:prstGeom>
          <a:noFill/>
        </p:spPr>
        <p:txBody>
          <a:bodyPr wrap="square" rtlCol="0">
            <a:spAutoFit/>
          </a:bodyPr>
          <a:lstStyle/>
          <a:p>
            <a:pPr algn="ctr"/>
            <a:r>
              <a:rPr lang="en-US" sz="1600" i="1" dirty="0">
                <a:solidFill>
                  <a:schemeClr val="bg2">
                    <a:lumMod val="10000"/>
                  </a:schemeClr>
                </a:solidFill>
                <a:latin typeface="Garamond" panose="02020404030301010803" pitchFamily="18" charset="0"/>
              </a:rPr>
              <a:t>MacroF1 is the strongest indicator of downstream IR task performance</a:t>
            </a:r>
          </a:p>
        </p:txBody>
      </p:sp>
      <p:sp>
        <p:nvSpPr>
          <p:cNvPr id="6" name="Rectangle 5">
            <a:extLst>
              <a:ext uri="{FF2B5EF4-FFF2-40B4-BE49-F238E27FC236}">
                <a16:creationId xmlns:a16="http://schemas.microsoft.com/office/drawing/2014/main" id="{7AFB145D-C7DF-804D-8880-22015126B6F5}"/>
              </a:ext>
            </a:extLst>
          </p:cNvPr>
          <p:cNvSpPr/>
          <p:nvPr/>
        </p:nvSpPr>
        <p:spPr>
          <a:xfrm>
            <a:off x="445034" y="804805"/>
            <a:ext cx="8364040" cy="1071191"/>
          </a:xfrm>
          <a:prstGeom prst="rect">
            <a:avLst/>
          </a:prstGeom>
        </p:spPr>
        <p:txBody>
          <a:bodyPr wrap="square">
            <a:spAutoFit/>
          </a:bodyPr>
          <a:lstStyle/>
          <a:p>
            <a:pPr marL="285741" indent="-285741">
              <a:lnSpc>
                <a:spcPct val="120000"/>
              </a:lnSpc>
              <a:buFont typeface="Arial" panose="020B0604020202020204" pitchFamily="34" charset="0"/>
              <a:buChar char="•"/>
            </a:pPr>
            <a:r>
              <a:rPr lang="en-US" dirty="0">
                <a:solidFill>
                  <a:schemeClr val="tx2"/>
                </a:solidFill>
                <a:latin typeface="Garamond" panose="02020404030301010803" pitchFamily="18" charset="0"/>
              </a:rPr>
              <a:t>IR task with queries and docs in different languages</a:t>
            </a:r>
          </a:p>
          <a:p>
            <a:pPr marL="285741" indent="-285741">
              <a:lnSpc>
                <a:spcPct val="120000"/>
              </a:lnSpc>
              <a:buFont typeface="Arial" panose="020B0604020202020204" pitchFamily="34" charset="0"/>
              <a:buChar char="•"/>
            </a:pPr>
            <a:r>
              <a:rPr lang="en-US" dirty="0">
                <a:solidFill>
                  <a:schemeClr val="tx2"/>
                </a:solidFill>
                <a:latin typeface="Garamond" panose="02020404030301010803" pitchFamily="18" charset="0"/>
              </a:rPr>
              <a:t>Translate source docs to target language, and match queries with docs</a:t>
            </a:r>
          </a:p>
          <a:p>
            <a:pPr marL="285741" indent="-285741">
              <a:lnSpc>
                <a:spcPct val="120000"/>
              </a:lnSpc>
              <a:buFont typeface="Arial" panose="020B0604020202020204" pitchFamily="34" charset="0"/>
              <a:buChar char="•"/>
            </a:pPr>
            <a:r>
              <a:rPr lang="en-US" dirty="0">
                <a:solidFill>
                  <a:schemeClr val="tx2"/>
                </a:solidFill>
                <a:latin typeface="Garamond" panose="02020404030301010803" pitchFamily="18" charset="0"/>
              </a:rPr>
              <a:t>MT metric having strong correlation with IR metric (e.g., </a:t>
            </a:r>
            <a:r>
              <a:rPr lang="en-US" dirty="0" err="1">
                <a:solidFill>
                  <a:schemeClr val="tx2"/>
                </a:solidFill>
                <a:latin typeface="Garamond" panose="02020404030301010803" pitchFamily="18" charset="0"/>
              </a:rPr>
              <a:t>mAP</a:t>
            </a:r>
            <a:r>
              <a:rPr lang="en-US" dirty="0">
                <a:solidFill>
                  <a:schemeClr val="tx2"/>
                </a:solidFill>
                <a:latin typeface="Garamond" panose="02020404030301010803" pitchFamily="18" charset="0"/>
              </a:rPr>
              <a:t>) is more useful </a:t>
            </a:r>
          </a:p>
        </p:txBody>
      </p:sp>
      <p:sp>
        <p:nvSpPr>
          <p:cNvPr id="5" name="Footer Placeholder 4">
            <a:extLst>
              <a:ext uri="{FF2B5EF4-FFF2-40B4-BE49-F238E27FC236}">
                <a16:creationId xmlns:a16="http://schemas.microsoft.com/office/drawing/2014/main" id="{B17D2BE1-BA38-E740-BCD2-AB05CFEDCCA2}"/>
              </a:ext>
            </a:extLst>
          </p:cNvPr>
          <p:cNvSpPr>
            <a:spLocks noGrp="1"/>
          </p:cNvSpPr>
          <p:nvPr>
            <p:ph type="ftr" sz="quarter" idx="15"/>
          </p:nvPr>
        </p:nvSpPr>
        <p:spPr/>
        <p:txBody>
          <a:bodyPr/>
          <a:lstStyle/>
          <a:p>
            <a:r>
              <a:rPr lang="en-US"/>
              <a:t>TG's Dissertation Proposal</a:t>
            </a:r>
            <a:endParaRPr lang="en-US" dirty="0"/>
          </a:p>
        </p:txBody>
      </p:sp>
      <p:sp>
        <p:nvSpPr>
          <p:cNvPr id="7" name="Slide Number Placeholder 6">
            <a:extLst>
              <a:ext uri="{FF2B5EF4-FFF2-40B4-BE49-F238E27FC236}">
                <a16:creationId xmlns:a16="http://schemas.microsoft.com/office/drawing/2014/main" id="{1EAA6484-2501-2D46-B004-8E798B6563D8}"/>
              </a:ext>
            </a:extLst>
          </p:cNvPr>
          <p:cNvSpPr>
            <a:spLocks noGrp="1"/>
          </p:cNvSpPr>
          <p:nvPr>
            <p:ph type="sldNum" sz="quarter" idx="16"/>
          </p:nvPr>
        </p:nvSpPr>
        <p:spPr/>
        <p:txBody>
          <a:bodyPr/>
          <a:lstStyle/>
          <a:p>
            <a:fld id="{94484A00-4F00-BC41-AC64-A612D22D8354}" type="slidenum">
              <a:rPr lang="en-US" smtClean="0"/>
              <a:pPr/>
              <a:t>41</a:t>
            </a:fld>
            <a:endParaRPr lang="en-US"/>
          </a:p>
        </p:txBody>
      </p:sp>
    </p:spTree>
    <p:custDataLst>
      <p:tags r:id="rId1"/>
    </p:custDataLst>
    <p:extLst>
      <p:ext uri="{BB962C8B-B14F-4D97-AF65-F5344CB8AC3E}">
        <p14:creationId xmlns:p14="http://schemas.microsoft.com/office/powerpoint/2010/main" val="3501965603"/>
      </p:ext>
    </p:extLst>
  </p:cSld>
  <p:clrMapOvr>
    <a:masterClrMapping/>
  </p:clrMapOvr>
  <mc:AlternateContent xmlns:mc="http://schemas.openxmlformats.org/markup-compatibility/2006">
    <mc:Choice xmlns:p14="http://schemas.microsoft.com/office/powerpoint/2010/main" Requires="p14">
      <p:transition spd="slow" p14:dur="2000" advTm="31222"/>
    </mc:Choice>
    <mc:Fallback>
      <p:transition spd="slow" advTm="31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 calcmode="lin" valueType="num">
                                      <p:cBhvr additive="base">
                                        <p:cTn id="7" dur="500"/>
                                        <p:tgtEl>
                                          <p:spTgt spid="4">
                                            <p:graphicEl>
                                              <a:chart seriesIdx="-3" categoryIdx="-3" bldStep="gridLegend"/>
                                            </p:graphicEl>
                                          </p:spTgt>
                                        </p:tgtEl>
                                        <p:attrNameLst>
                                          <p:attrName>ppt_y</p:attrName>
                                        </p:attrNameLst>
                                      </p:cBhvr>
                                      <p:tavLst>
                                        <p:tav tm="0">
                                          <p:val>
                                            <p:strVal val="#ppt_y-#ppt_h*1.125000"/>
                                          </p:val>
                                        </p:tav>
                                        <p:tav tm="100000">
                                          <p:val>
                                            <p:strVal val="#ppt_y"/>
                                          </p:val>
                                        </p:tav>
                                      </p:tavLst>
                                    </p:anim>
                                    <p:animEffect transition="in" filter="wipe(down)">
                                      <p:cBhvr>
                                        <p:cTn id="8" dur="500"/>
                                        <p:tgtEl>
                                          <p:spTgt spid="4">
                                            <p:graphicEl>
                                              <a:chart seriesIdx="-3" categoryIdx="-3" bldStep="gridLegend"/>
                                            </p:graphic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4">
                                            <p:graphicEl>
                                              <a:chart seriesIdx="-4" categoryIdx="0" bldStep="category"/>
                                            </p:graphicEl>
                                          </p:spTgt>
                                        </p:tgtEl>
                                        <p:attrNameLst>
                                          <p:attrName>style.visibility</p:attrName>
                                        </p:attrNameLst>
                                      </p:cBhvr>
                                      <p:to>
                                        <p:strVal val="visible"/>
                                      </p:to>
                                    </p:set>
                                    <p:anim calcmode="lin" valueType="num">
                                      <p:cBhvr additive="base">
                                        <p:cTn id="13" dur="500"/>
                                        <p:tgtEl>
                                          <p:spTgt spid="4">
                                            <p:graphicEl>
                                              <a:chart seriesIdx="-4" categoryIdx="0" bldStep="category"/>
                                            </p:graphicEl>
                                          </p:spTgt>
                                        </p:tgtEl>
                                        <p:attrNameLst>
                                          <p:attrName>ppt_y</p:attrName>
                                        </p:attrNameLst>
                                      </p:cBhvr>
                                      <p:tavLst>
                                        <p:tav tm="0">
                                          <p:val>
                                            <p:strVal val="#ppt_y-#ppt_h*1.125000"/>
                                          </p:val>
                                        </p:tav>
                                        <p:tav tm="100000">
                                          <p:val>
                                            <p:strVal val="#ppt_y"/>
                                          </p:val>
                                        </p:tav>
                                      </p:tavLst>
                                    </p:anim>
                                    <p:animEffect transition="in" filter="wipe(down)">
                                      <p:cBhvr>
                                        <p:cTn id="14" dur="500"/>
                                        <p:tgtEl>
                                          <p:spTgt spid="4">
                                            <p:graphicEl>
                                              <a:chart seriesIdx="-4" categoryIdx="0" bldStep="category"/>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anim calcmode="lin" valueType="num">
                                      <p:cBhvr additive="base">
                                        <p:cTn id="19" dur="500"/>
                                        <p:tgtEl>
                                          <p:spTgt spid="4">
                                            <p:graphicEl>
                                              <a:chart seriesIdx="-4" categoryIdx="1" bldStep="category"/>
                                            </p:graphicEl>
                                          </p:spTgt>
                                        </p:tgtEl>
                                        <p:attrNameLst>
                                          <p:attrName>ppt_x</p:attrName>
                                        </p:attrNameLst>
                                      </p:cBhvr>
                                      <p:tavLst>
                                        <p:tav tm="0">
                                          <p:val>
                                            <p:strVal val="#ppt_x-#ppt_w*1.125000"/>
                                          </p:val>
                                        </p:tav>
                                        <p:tav tm="100000">
                                          <p:val>
                                            <p:strVal val="#ppt_x"/>
                                          </p:val>
                                        </p:tav>
                                      </p:tavLst>
                                    </p:anim>
                                    <p:animEffect transition="in" filter="wipe(right)">
                                      <p:cBhvr>
                                        <p:cTn id="20" dur="500"/>
                                        <p:tgtEl>
                                          <p:spTgt spid="4">
                                            <p:graphicEl>
                                              <a:chart seriesIdx="-4" categoryIdx="1" bldStep="category"/>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4">
                                            <p:graphicEl>
                                              <a:chart seriesIdx="-4" categoryIdx="2" bldStep="category"/>
                                            </p:graphicEl>
                                          </p:spTgt>
                                        </p:tgtEl>
                                        <p:attrNameLst>
                                          <p:attrName>style.visibility</p:attrName>
                                        </p:attrNameLst>
                                      </p:cBhvr>
                                      <p:to>
                                        <p:strVal val="visible"/>
                                      </p:to>
                                    </p:set>
                                    <p:anim calcmode="lin" valueType="num">
                                      <p:cBhvr additive="base">
                                        <p:cTn id="25" dur="500"/>
                                        <p:tgtEl>
                                          <p:spTgt spid="4">
                                            <p:graphicEl>
                                              <a:chart seriesIdx="-4" categoryIdx="2" bldStep="category"/>
                                            </p:graphicEl>
                                          </p:spTgt>
                                        </p:tgtEl>
                                        <p:attrNameLst>
                                          <p:attrName>ppt_x</p:attrName>
                                        </p:attrNameLst>
                                      </p:cBhvr>
                                      <p:tavLst>
                                        <p:tav tm="0">
                                          <p:val>
                                            <p:strVal val="#ppt_x-#ppt_w*1.125000"/>
                                          </p:val>
                                        </p:tav>
                                        <p:tav tm="100000">
                                          <p:val>
                                            <p:strVal val="#ppt_x"/>
                                          </p:val>
                                        </p:tav>
                                      </p:tavLst>
                                    </p:anim>
                                    <p:animEffect transition="in" filter="wipe(right)">
                                      <p:cBhvr>
                                        <p:cTn id="26" dur="500"/>
                                        <p:tgtEl>
                                          <p:spTgt spid="4">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7A68-3E84-014F-A7FC-EED9CD9FBAD1}"/>
              </a:ext>
            </a:extLst>
          </p:cNvPr>
          <p:cNvSpPr>
            <a:spLocks noGrp="1"/>
          </p:cNvSpPr>
          <p:nvPr>
            <p:ph type="title"/>
          </p:nvPr>
        </p:nvSpPr>
        <p:spPr>
          <a:xfrm>
            <a:off x="1664246" y="3385254"/>
            <a:ext cx="5934382" cy="1191292"/>
          </a:xfrm>
        </p:spPr>
        <p:txBody>
          <a:bodyPr>
            <a:normAutofit fontScale="90000"/>
          </a:bodyPr>
          <a:lstStyle/>
          <a:p>
            <a:r>
              <a:rPr lang="en-US" dirty="0">
                <a:latin typeface="Garamond" panose="02020404030301010803" pitchFamily="18" charset="0"/>
              </a:rPr>
              <a:t>Difference Between Supervised and </a:t>
            </a:r>
            <a:br>
              <a:rPr lang="en-US" dirty="0">
                <a:latin typeface="Garamond" panose="02020404030301010803" pitchFamily="18" charset="0"/>
              </a:rPr>
            </a:br>
            <a:r>
              <a:rPr lang="en-US" dirty="0">
                <a:latin typeface="Garamond" panose="02020404030301010803" pitchFamily="18" charset="0"/>
              </a:rPr>
              <a:t>Unsupervised NMT Performance</a:t>
            </a:r>
            <a:br>
              <a:rPr lang="en-US" dirty="0">
                <a:latin typeface="Garamond" panose="02020404030301010803" pitchFamily="18" charset="0"/>
              </a:rPr>
            </a:br>
            <a:r>
              <a:rPr lang="en-US" sz="2000" dirty="0">
                <a:solidFill>
                  <a:schemeClr val="tx2"/>
                </a:solidFill>
                <a:latin typeface="Garamond" panose="02020404030301010803" pitchFamily="18" charset="0"/>
              </a:rPr>
              <a:t>(Collaboration with </a:t>
            </a:r>
            <a:r>
              <a:rPr lang="en-US" sz="2000" dirty="0" err="1">
                <a:solidFill>
                  <a:schemeClr val="tx2"/>
                </a:solidFill>
                <a:latin typeface="Garamond" panose="02020404030301010803" pitchFamily="18" charset="0"/>
              </a:rPr>
              <a:t>Weiqiu</a:t>
            </a:r>
            <a:r>
              <a:rPr lang="en-US" sz="2000" dirty="0">
                <a:solidFill>
                  <a:schemeClr val="tx2"/>
                </a:solidFill>
                <a:latin typeface="Garamond" panose="02020404030301010803" pitchFamily="18" charset="0"/>
              </a:rPr>
              <a:t> You)</a:t>
            </a:r>
            <a:endParaRPr lang="en-US" dirty="0">
              <a:solidFill>
                <a:schemeClr val="tx2"/>
              </a:solidFill>
              <a:latin typeface="Garamond" panose="02020404030301010803" pitchFamily="18" charset="0"/>
            </a:endParaRPr>
          </a:p>
        </p:txBody>
      </p:sp>
      <p:sp>
        <p:nvSpPr>
          <p:cNvPr id="3" name="Footer Placeholder 2">
            <a:extLst>
              <a:ext uri="{FF2B5EF4-FFF2-40B4-BE49-F238E27FC236}">
                <a16:creationId xmlns:a16="http://schemas.microsoft.com/office/drawing/2014/main" id="{80403699-9DE3-164A-8D53-981B0CE73D08}"/>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FAD79636-C8CE-D144-82C9-6BD69FFAF136}"/>
              </a:ext>
            </a:extLst>
          </p:cNvPr>
          <p:cNvSpPr>
            <a:spLocks noGrp="1"/>
          </p:cNvSpPr>
          <p:nvPr>
            <p:ph type="sldNum" sz="quarter" idx="16"/>
          </p:nvPr>
        </p:nvSpPr>
        <p:spPr/>
        <p:txBody>
          <a:bodyPr/>
          <a:lstStyle/>
          <a:p>
            <a:fld id="{94484A00-4F00-BC41-AC64-A612D22D8354}" type="slidenum">
              <a:rPr lang="en-US" smtClean="0"/>
              <a:pPr/>
              <a:t>42</a:t>
            </a:fld>
            <a:endParaRPr lang="en-US"/>
          </a:p>
        </p:txBody>
      </p:sp>
      <p:pic>
        <p:nvPicPr>
          <p:cNvPr id="4098" name="Picture 2">
            <a:extLst>
              <a:ext uri="{FF2B5EF4-FFF2-40B4-BE49-F238E27FC236}">
                <a16:creationId xmlns:a16="http://schemas.microsoft.com/office/drawing/2014/main" id="{6C78E5B2-84EB-5B41-8E56-7473B6D37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782" y="888025"/>
            <a:ext cx="2762435" cy="207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365485"/>
      </p:ext>
    </p:extLst>
  </p:cSld>
  <p:clrMapOvr>
    <a:masterClrMapping/>
  </p:clrMapOvr>
  <mc:AlternateContent xmlns:mc="http://schemas.openxmlformats.org/markup-compatibility/2006" xmlns:p14="http://schemas.microsoft.com/office/powerpoint/2010/main">
    <mc:Choice Requires="p14">
      <p:transition spd="slow" p14:dur="2000" advTm="22061"/>
    </mc:Choice>
    <mc:Fallback xmlns="">
      <p:transition spd="slow" advTm="2206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E0CE12-A939-4048-81DC-4243BD46445A}"/>
              </a:ext>
            </a:extLst>
          </p:cNvPr>
          <p:cNvSpPr/>
          <p:nvPr/>
        </p:nvSpPr>
        <p:spPr>
          <a:xfrm>
            <a:off x="213691" y="795129"/>
            <a:ext cx="8627166" cy="4348371"/>
          </a:xfrm>
          <a:prstGeom prst="rect">
            <a:avLst/>
          </a:prstGeom>
          <a:solidFill>
            <a:schemeClr val="bg1"/>
          </a:solidFill>
          <a:ln>
            <a:solidFill>
              <a:schemeClr val="bg1">
                <a:lumMod val="8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1FF160D-6AA1-C24E-A4E7-0578BBCB502A}"/>
              </a:ext>
            </a:extLst>
          </p:cNvPr>
          <p:cNvSpPr>
            <a:spLocks noGrp="1"/>
          </p:cNvSpPr>
          <p:nvPr>
            <p:ph type="title"/>
          </p:nvPr>
        </p:nvSpPr>
        <p:spPr>
          <a:xfrm>
            <a:off x="623058" y="139457"/>
            <a:ext cx="7886700" cy="537754"/>
          </a:xfrm>
        </p:spPr>
        <p:txBody>
          <a:bodyPr vert="horz" lIns="91440" tIns="45720" rIns="91440" bIns="45720" rtlCol="0" anchor="t">
            <a:noAutofit/>
          </a:bodyPr>
          <a:lstStyle/>
          <a:p>
            <a:r>
              <a:rPr lang="en-US" dirty="0">
                <a:latin typeface="Garamond" panose="02020404030301010803" pitchFamily="18" charset="0"/>
                <a:cs typeface="Gill Sans"/>
              </a:rPr>
              <a:t>SNMT vs UNMT: BLEU and MacroF1</a:t>
            </a:r>
          </a:p>
        </p:txBody>
      </p:sp>
      <p:graphicFrame>
        <p:nvGraphicFramePr>
          <p:cNvPr id="6" name="Chart 5">
            <a:extLst>
              <a:ext uri="{FF2B5EF4-FFF2-40B4-BE49-F238E27FC236}">
                <a16:creationId xmlns:a16="http://schemas.microsoft.com/office/drawing/2014/main" id="{27E89303-7ED5-5546-9DB0-045AA11916BE}"/>
              </a:ext>
            </a:extLst>
          </p:cNvPr>
          <p:cNvGraphicFramePr>
            <a:graphicFrameLocks/>
          </p:cNvGraphicFramePr>
          <p:nvPr>
            <p:extLst>
              <p:ext uri="{D42A27DB-BD31-4B8C-83A1-F6EECF244321}">
                <p14:modId xmlns:p14="http://schemas.microsoft.com/office/powerpoint/2010/main" val="1301885261"/>
              </p:ext>
            </p:extLst>
          </p:nvPr>
        </p:nvGraphicFramePr>
        <p:xfrm>
          <a:off x="303143" y="904461"/>
          <a:ext cx="8526531" cy="3380057"/>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a:extLst>
              <a:ext uri="{FF2B5EF4-FFF2-40B4-BE49-F238E27FC236}">
                <a16:creationId xmlns:a16="http://schemas.microsoft.com/office/drawing/2014/main" id="{F641B7B1-833B-9C48-BBF8-90999083FDC1}"/>
              </a:ext>
            </a:extLst>
          </p:cNvPr>
          <p:cNvSpPr/>
          <p:nvPr/>
        </p:nvSpPr>
        <p:spPr>
          <a:xfrm>
            <a:off x="106894" y="4293403"/>
            <a:ext cx="8612155" cy="338554"/>
          </a:xfrm>
          <a:prstGeom prst="rect">
            <a:avLst/>
          </a:prstGeom>
        </p:spPr>
        <p:txBody>
          <a:bodyPr wrap="square">
            <a:spAutoFit/>
          </a:bodyPr>
          <a:lstStyle/>
          <a:p>
            <a:pPr algn="ctr" fontAlgn="base"/>
            <a:r>
              <a:rPr lang="en-US" sz="1600" i="1" dirty="0">
                <a:solidFill>
                  <a:schemeClr val="tx2">
                    <a:lumMod val="50000"/>
                  </a:schemeClr>
                </a:solidFill>
                <a:effectLst/>
                <a:latin typeface="Garamond" panose="02020404030301010803" pitchFamily="18" charset="0"/>
                <a:ea typeface="Arial Unicode MS"/>
                <a:cs typeface="Arial Unicode MS"/>
              </a:rPr>
              <a:t>In terms of BLEU, UNMT and SNMT performance is comparable*, </a:t>
            </a:r>
            <a:endParaRPr lang="en-US" sz="1100" dirty="0">
              <a:solidFill>
                <a:schemeClr val="tx2">
                  <a:lumMod val="50000"/>
                </a:schemeClr>
              </a:solidFill>
              <a:effectLst/>
              <a:latin typeface="Garamond" panose="02020404030301010803" pitchFamily="18" charset="0"/>
              <a:ea typeface="Arial Unicode MS"/>
              <a:cs typeface="Arial Unicode MS"/>
            </a:endParaRPr>
          </a:p>
        </p:txBody>
      </p:sp>
      <p:sp>
        <p:nvSpPr>
          <p:cNvPr id="2" name="Footer Placeholder 1">
            <a:extLst>
              <a:ext uri="{FF2B5EF4-FFF2-40B4-BE49-F238E27FC236}">
                <a16:creationId xmlns:a16="http://schemas.microsoft.com/office/drawing/2014/main" id="{6D308CC9-8DD3-A446-B732-80D9A415FBE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C58FEA0-5397-9844-8D40-36F35BB9B22B}"/>
              </a:ext>
            </a:extLst>
          </p:cNvPr>
          <p:cNvSpPr>
            <a:spLocks noGrp="1"/>
          </p:cNvSpPr>
          <p:nvPr>
            <p:ph type="sldNum" sz="quarter" idx="16"/>
          </p:nvPr>
        </p:nvSpPr>
        <p:spPr/>
        <p:txBody>
          <a:bodyPr/>
          <a:lstStyle/>
          <a:p>
            <a:fld id="{94484A00-4F00-BC41-AC64-A612D22D8354}" type="slidenum">
              <a:rPr lang="en-US" smtClean="0"/>
              <a:pPr/>
              <a:t>43</a:t>
            </a:fld>
            <a:endParaRPr lang="en-US" dirty="0"/>
          </a:p>
        </p:txBody>
      </p:sp>
      <p:sp>
        <p:nvSpPr>
          <p:cNvPr id="11" name="TextBox 10">
            <a:extLst>
              <a:ext uri="{FF2B5EF4-FFF2-40B4-BE49-F238E27FC236}">
                <a16:creationId xmlns:a16="http://schemas.microsoft.com/office/drawing/2014/main" id="{23CDF300-A3A0-0544-9DEC-7806CBECCA89}"/>
              </a:ext>
            </a:extLst>
          </p:cNvPr>
          <p:cNvSpPr txBox="1"/>
          <p:nvPr/>
        </p:nvSpPr>
        <p:spPr>
          <a:xfrm>
            <a:off x="382657" y="4519282"/>
            <a:ext cx="8284265" cy="553998"/>
          </a:xfrm>
          <a:prstGeom prst="rect">
            <a:avLst/>
          </a:prstGeom>
          <a:noFill/>
        </p:spPr>
        <p:txBody>
          <a:bodyPr wrap="square">
            <a:spAutoFit/>
          </a:bodyPr>
          <a:lstStyle/>
          <a:p>
            <a:pPr algn="ctr" fontAlgn="base"/>
            <a:r>
              <a:rPr lang="en-US" sz="1800" i="1" dirty="0">
                <a:solidFill>
                  <a:schemeClr val="tx2">
                    <a:lumMod val="50000"/>
                  </a:schemeClr>
                </a:solidFill>
                <a:effectLst/>
                <a:latin typeface="Garamond" panose="02020404030301010803" pitchFamily="18" charset="0"/>
                <a:ea typeface="Arial Unicode MS"/>
                <a:cs typeface="Arial Unicode MS"/>
              </a:rPr>
              <a:t>but MacroF1 shows significant differences between SNMT ​and UNMT</a:t>
            </a:r>
          </a:p>
          <a:p>
            <a:pPr algn="ctr" fontAlgn="base"/>
            <a:r>
              <a:rPr lang="en-US" sz="1200" dirty="0">
                <a:solidFill>
                  <a:schemeClr val="bg2">
                    <a:lumMod val="50000"/>
                  </a:schemeClr>
                </a:solidFill>
                <a:effectLst/>
                <a:latin typeface="Garamond" panose="02020404030301010803" pitchFamily="18" charset="0"/>
                <a:ea typeface="Arial Unicode MS"/>
                <a:cs typeface="Arial Unicode MS"/>
              </a:rPr>
              <a:t>* SNMT systems were chosen to match BLEU scores with UNMT</a:t>
            </a:r>
          </a:p>
        </p:txBody>
      </p:sp>
    </p:spTree>
    <p:custDataLst>
      <p:tags r:id="rId1"/>
    </p:custDataLst>
    <p:extLst>
      <p:ext uri="{BB962C8B-B14F-4D97-AF65-F5344CB8AC3E}">
        <p14:creationId xmlns:p14="http://schemas.microsoft.com/office/powerpoint/2010/main" val="1409489326"/>
      </p:ext>
    </p:extLst>
  </p:cSld>
  <p:clrMapOvr>
    <a:masterClrMapping/>
  </p:clrMapOvr>
  <mc:AlternateContent xmlns:mc="http://schemas.openxmlformats.org/markup-compatibility/2006">
    <mc:Choice xmlns:p14="http://schemas.microsoft.com/office/powerpoint/2010/main" Requires="p14">
      <p:transition spd="slow" p14:dur="2000" advTm="54609"/>
    </mc:Choice>
    <mc:Fallback>
      <p:transition spd="slow" advTm="54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chart seriesIdx="2" categoryIdx="-4" bldStep="series"/>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chart seriesIdx="3"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308CC9-8DD3-A446-B732-80D9A415FBE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C58FEA0-5397-9844-8D40-36F35BB9B22B}"/>
              </a:ext>
            </a:extLst>
          </p:cNvPr>
          <p:cNvSpPr>
            <a:spLocks noGrp="1"/>
          </p:cNvSpPr>
          <p:nvPr>
            <p:ph type="sldNum" sz="quarter" idx="16"/>
          </p:nvPr>
        </p:nvSpPr>
        <p:spPr/>
        <p:txBody>
          <a:bodyPr/>
          <a:lstStyle/>
          <a:p>
            <a:fld id="{94484A00-4F00-BC41-AC64-A612D22D8354}" type="slidenum">
              <a:rPr lang="en-US" smtClean="0"/>
              <a:pPr/>
              <a:t>44</a:t>
            </a:fld>
            <a:endParaRPr lang="en-US" dirty="0"/>
          </a:p>
        </p:txBody>
      </p:sp>
      <p:pic>
        <p:nvPicPr>
          <p:cNvPr id="19" name="Picture 18">
            <a:extLst>
              <a:ext uri="{FF2B5EF4-FFF2-40B4-BE49-F238E27FC236}">
                <a16:creationId xmlns:a16="http://schemas.microsoft.com/office/drawing/2014/main" id="{06462C8F-E3A8-5241-B33C-D14665AE1AD8}"/>
              </a:ext>
            </a:extLst>
          </p:cNvPr>
          <p:cNvPicPr>
            <a:picLocks noChangeAspect="1"/>
          </p:cNvPicPr>
          <p:nvPr/>
        </p:nvPicPr>
        <p:blipFill rotWithShape="1">
          <a:blip r:embed="rId4"/>
          <a:srcRect l="3639" t="3888" r="7935" b="1881"/>
          <a:stretch/>
        </p:blipFill>
        <p:spPr>
          <a:xfrm>
            <a:off x="4532242" y="878633"/>
            <a:ext cx="4504095" cy="2879838"/>
          </a:xfrm>
          <a:prstGeom prst="rect">
            <a:avLst/>
          </a:prstGeom>
          <a:effectLst>
            <a:glow rad="139700">
              <a:schemeClr val="accent3">
                <a:satMod val="175000"/>
                <a:alpha val="40000"/>
              </a:schemeClr>
            </a:glow>
          </a:effectLst>
        </p:spPr>
      </p:pic>
      <p:sp>
        <p:nvSpPr>
          <p:cNvPr id="22" name="TextBox 21">
            <a:extLst>
              <a:ext uri="{FF2B5EF4-FFF2-40B4-BE49-F238E27FC236}">
                <a16:creationId xmlns:a16="http://schemas.microsoft.com/office/drawing/2014/main" id="{832E094A-7B5A-A944-B299-730851963457}"/>
              </a:ext>
            </a:extLst>
          </p:cNvPr>
          <p:cNvSpPr txBox="1"/>
          <p:nvPr/>
        </p:nvSpPr>
        <p:spPr>
          <a:xfrm>
            <a:off x="690770" y="133991"/>
            <a:ext cx="7888784" cy="461665"/>
          </a:xfrm>
          <a:prstGeom prst="rect">
            <a:avLst/>
          </a:prstGeom>
          <a:noFill/>
        </p:spPr>
        <p:txBody>
          <a:bodyPr wrap="square" rtlCol="0">
            <a:spAutoFit/>
          </a:bodyPr>
          <a:lstStyle/>
          <a:p>
            <a:pPr algn="ctr"/>
            <a:r>
              <a:rPr lang="en-US" sz="2400" dirty="0">
                <a:solidFill>
                  <a:srgbClr val="9D1535"/>
                </a:solidFill>
                <a:latin typeface="Garamond" panose="02020404030301010803" pitchFamily="18" charset="0"/>
              </a:rPr>
              <a:t>MacroF1 Difference Between SNMT and UNMT</a:t>
            </a:r>
          </a:p>
        </p:txBody>
      </p:sp>
      <p:sp>
        <p:nvSpPr>
          <p:cNvPr id="23" name="Rounded Rectangular Callout 22">
            <a:extLst>
              <a:ext uri="{FF2B5EF4-FFF2-40B4-BE49-F238E27FC236}">
                <a16:creationId xmlns:a16="http://schemas.microsoft.com/office/drawing/2014/main" id="{AF45A54B-2819-5E4F-A625-EC162A74F190}"/>
              </a:ext>
            </a:extLst>
          </p:cNvPr>
          <p:cNvSpPr/>
          <p:nvPr/>
        </p:nvSpPr>
        <p:spPr>
          <a:xfrm>
            <a:off x="5555570" y="1855569"/>
            <a:ext cx="1011803" cy="287969"/>
          </a:xfrm>
          <a:prstGeom prst="wedgeRoundRectCallout">
            <a:avLst>
              <a:gd name="adj1" fmla="val -40036"/>
              <a:gd name="adj2" fmla="val 103918"/>
              <a:gd name="adj3" fmla="val 16667"/>
            </a:avLst>
          </a:prstGeom>
          <a:solidFill>
            <a:schemeClr val="accent2"/>
          </a:solidFill>
          <a:ln>
            <a:solidFill>
              <a:schemeClr val="accent2">
                <a:lumMod val="5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t>UNMT &gt; SNMT</a:t>
            </a:r>
          </a:p>
        </p:txBody>
      </p:sp>
      <p:sp>
        <p:nvSpPr>
          <p:cNvPr id="49" name="Rounded Rectangular Callout 48">
            <a:extLst>
              <a:ext uri="{FF2B5EF4-FFF2-40B4-BE49-F238E27FC236}">
                <a16:creationId xmlns:a16="http://schemas.microsoft.com/office/drawing/2014/main" id="{AAACD73F-79DE-3D4E-9A39-308DAE089C10}"/>
              </a:ext>
            </a:extLst>
          </p:cNvPr>
          <p:cNvSpPr/>
          <p:nvPr/>
        </p:nvSpPr>
        <p:spPr>
          <a:xfrm>
            <a:off x="7581894" y="1887982"/>
            <a:ext cx="1086346" cy="381714"/>
          </a:xfrm>
          <a:prstGeom prst="wedgeRoundRectCallout">
            <a:avLst>
              <a:gd name="adj1" fmla="val -34325"/>
              <a:gd name="adj2" fmla="val 103372"/>
              <a:gd name="adj3" fmla="val 16667"/>
            </a:avLst>
          </a:prstGeom>
          <a:solidFill>
            <a:schemeClr val="accent1"/>
          </a:solidFill>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t>SNMT &gt; UNMT</a:t>
            </a:r>
          </a:p>
        </p:txBody>
      </p:sp>
      <p:sp>
        <p:nvSpPr>
          <p:cNvPr id="24" name="TextBox 23">
            <a:extLst>
              <a:ext uri="{FF2B5EF4-FFF2-40B4-BE49-F238E27FC236}">
                <a16:creationId xmlns:a16="http://schemas.microsoft.com/office/drawing/2014/main" id="{3E911073-3A3F-624A-8F64-F7B018347A2E}"/>
              </a:ext>
            </a:extLst>
          </p:cNvPr>
          <p:cNvSpPr txBox="1"/>
          <p:nvPr/>
        </p:nvSpPr>
        <p:spPr>
          <a:xfrm>
            <a:off x="332961" y="878633"/>
            <a:ext cx="4199281" cy="3416320"/>
          </a:xfrm>
          <a:prstGeom prst="rect">
            <a:avLst/>
          </a:prstGeom>
          <a:noFill/>
        </p:spPr>
        <p:txBody>
          <a:bodyPr wrap="square" rtlCol="0">
            <a:spAutoFit/>
          </a:bodyPr>
          <a:lstStyle/>
          <a:p>
            <a:pPr marL="228600" indent="-228600">
              <a:buFont typeface="+mj-lt"/>
              <a:buAutoNum type="arabicPeriod"/>
            </a:pPr>
            <a:r>
              <a:rPr lang="en-US" dirty="0">
                <a:latin typeface="Garamond" panose="02020404030301010803" pitchFamily="18" charset="0"/>
              </a:rPr>
              <a:t>UNMT has better performance on frequent types, but SNMT outperforms on rare types </a:t>
            </a:r>
            <a:br>
              <a:rPr lang="en-US" dirty="0">
                <a:latin typeface="Garamond" panose="02020404030301010803" pitchFamily="18" charset="0"/>
              </a:rPr>
            </a:br>
            <a:r>
              <a:rPr lang="en-US" dirty="0">
                <a:latin typeface="Garamond" panose="02020404030301010803" pitchFamily="18" charset="0"/>
              </a:rPr>
              <a:t>⇨ Approximately same BLEU </a:t>
            </a:r>
            <a:br>
              <a:rPr lang="en-US" dirty="0">
                <a:latin typeface="Garamond" panose="02020404030301010803" pitchFamily="18" charset="0"/>
              </a:rPr>
            </a:br>
            <a:r>
              <a:rPr lang="en-US" dirty="0">
                <a:latin typeface="Garamond" panose="02020404030301010803" pitchFamily="18" charset="0"/>
              </a:rPr>
              <a:t>    but a huge difference in MacroF1</a:t>
            </a:r>
            <a:br>
              <a:rPr lang="en-US" dirty="0">
                <a:latin typeface="Garamond" panose="02020404030301010803" pitchFamily="18" charset="0"/>
              </a:rPr>
            </a:br>
            <a:endParaRPr lang="en-US" dirty="0">
              <a:latin typeface="Garamond" panose="02020404030301010803" pitchFamily="18" charset="0"/>
            </a:endParaRPr>
          </a:p>
          <a:p>
            <a:pPr marL="228600" indent="-228600">
              <a:buFont typeface="+mj-lt"/>
              <a:buAutoNum type="arabicPeriod"/>
            </a:pPr>
            <a:r>
              <a:rPr lang="en-US" dirty="0">
                <a:latin typeface="Garamond" panose="02020404030301010803" pitchFamily="18" charset="0"/>
              </a:rPr>
              <a:t>Both SNMT and UNMT have lower F1 score for content types than </a:t>
            </a:r>
            <a:r>
              <a:rPr lang="en-US" dirty="0" err="1">
                <a:latin typeface="Garamond" panose="02020404030301010803" pitchFamily="18" charset="0"/>
              </a:rPr>
              <a:t>stopwords</a:t>
            </a:r>
            <a:br>
              <a:rPr lang="en-US" dirty="0">
                <a:latin typeface="Garamond" panose="02020404030301010803" pitchFamily="18" charset="0"/>
              </a:rPr>
            </a:br>
            <a:r>
              <a:rPr lang="en-US" dirty="0">
                <a:latin typeface="Garamond" panose="02020404030301010803" pitchFamily="18" charset="0"/>
              </a:rPr>
              <a:t>⇨long-tail curse</a:t>
            </a:r>
            <a:br>
              <a:rPr lang="en-US" i="1" dirty="0">
                <a:latin typeface="Garamond" panose="02020404030301010803" pitchFamily="18" charset="0"/>
              </a:rPr>
            </a:br>
            <a:endParaRPr lang="en-US" dirty="0">
              <a:latin typeface="Garamond" panose="02020404030301010803" pitchFamily="18" charset="0"/>
            </a:endParaRPr>
          </a:p>
          <a:p>
            <a:pPr marL="228600" indent="-228600">
              <a:buFont typeface="+mj-lt"/>
              <a:buAutoNum type="arabicPeriod"/>
            </a:pPr>
            <a:r>
              <a:rPr lang="en-US" dirty="0">
                <a:latin typeface="Garamond" panose="02020404030301010803" pitchFamily="18" charset="0"/>
              </a:rPr>
              <a:t>Other metrics do-not offer this level of breakdown. Try: BLEU, CHRF, BLEURT</a:t>
            </a:r>
          </a:p>
        </p:txBody>
      </p:sp>
    </p:spTree>
    <p:custDataLst>
      <p:tags r:id="rId1"/>
    </p:custDataLst>
    <p:extLst>
      <p:ext uri="{BB962C8B-B14F-4D97-AF65-F5344CB8AC3E}">
        <p14:creationId xmlns:p14="http://schemas.microsoft.com/office/powerpoint/2010/main" val="2863017174"/>
      </p:ext>
    </p:extLst>
  </p:cSld>
  <p:clrMapOvr>
    <a:masterClrMapping/>
  </p:clrMapOvr>
  <mc:AlternateContent xmlns:mc="http://schemas.openxmlformats.org/markup-compatibility/2006" xmlns:p14="http://schemas.microsoft.com/office/powerpoint/2010/main">
    <mc:Choice Requires="p14">
      <p:transition spd="slow" p14:dur="2000" advTm="31417"/>
    </mc:Choice>
    <mc:Fallback xmlns="">
      <p:transition spd="slow" advTm="3141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308CC9-8DD3-A446-B732-80D9A415FBE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C58FEA0-5397-9844-8D40-36F35BB9B22B}"/>
              </a:ext>
            </a:extLst>
          </p:cNvPr>
          <p:cNvSpPr>
            <a:spLocks noGrp="1"/>
          </p:cNvSpPr>
          <p:nvPr>
            <p:ph type="sldNum" sz="quarter" idx="16"/>
          </p:nvPr>
        </p:nvSpPr>
        <p:spPr/>
        <p:txBody>
          <a:bodyPr/>
          <a:lstStyle/>
          <a:p>
            <a:fld id="{94484A00-4F00-BC41-AC64-A612D22D8354}" type="slidenum">
              <a:rPr lang="en-US" smtClean="0"/>
              <a:pPr/>
              <a:t>45</a:t>
            </a:fld>
            <a:endParaRPr lang="en-US" dirty="0"/>
          </a:p>
        </p:txBody>
      </p:sp>
      <p:pic>
        <p:nvPicPr>
          <p:cNvPr id="9" name="Picture 8">
            <a:extLst>
              <a:ext uri="{FF2B5EF4-FFF2-40B4-BE49-F238E27FC236}">
                <a16:creationId xmlns:a16="http://schemas.microsoft.com/office/drawing/2014/main" id="{4C633A6F-CD4B-A441-87C4-E387CEDDA332}"/>
              </a:ext>
            </a:extLst>
          </p:cNvPr>
          <p:cNvPicPr>
            <a:picLocks noChangeAspect="1"/>
          </p:cNvPicPr>
          <p:nvPr/>
        </p:nvPicPr>
        <p:blipFill rotWithShape="1">
          <a:blip r:embed="rId4"/>
          <a:srcRect l="4790" t="4688" r="9377" b="2692"/>
          <a:stretch/>
        </p:blipFill>
        <p:spPr>
          <a:xfrm>
            <a:off x="210315" y="1073450"/>
            <a:ext cx="2834640" cy="1835276"/>
          </a:xfrm>
          <a:prstGeom prst="rect">
            <a:avLst/>
          </a:prstGeom>
          <a:effectLst>
            <a:glow rad="127000">
              <a:schemeClr val="accent3">
                <a:satMod val="175000"/>
                <a:alpha val="50000"/>
              </a:schemeClr>
            </a:glow>
          </a:effectLst>
        </p:spPr>
      </p:pic>
      <p:pic>
        <p:nvPicPr>
          <p:cNvPr id="13" name="Picture 12">
            <a:extLst>
              <a:ext uri="{FF2B5EF4-FFF2-40B4-BE49-F238E27FC236}">
                <a16:creationId xmlns:a16="http://schemas.microsoft.com/office/drawing/2014/main" id="{5D47EE16-774B-C840-840F-FDD8EF79D89B}"/>
              </a:ext>
            </a:extLst>
          </p:cNvPr>
          <p:cNvPicPr>
            <a:picLocks noChangeAspect="1"/>
          </p:cNvPicPr>
          <p:nvPr/>
        </p:nvPicPr>
        <p:blipFill rotWithShape="1">
          <a:blip r:embed="rId5"/>
          <a:srcRect l="4082" t="5592" r="8741" b="2447"/>
          <a:stretch/>
        </p:blipFill>
        <p:spPr>
          <a:xfrm>
            <a:off x="210315" y="3208419"/>
            <a:ext cx="2834640" cy="1794065"/>
          </a:xfrm>
          <a:prstGeom prst="rect">
            <a:avLst/>
          </a:prstGeom>
          <a:effectLst>
            <a:glow rad="127000">
              <a:schemeClr val="accent3">
                <a:satMod val="175000"/>
                <a:alpha val="50000"/>
              </a:schemeClr>
            </a:glow>
          </a:effectLst>
        </p:spPr>
      </p:pic>
      <p:pic>
        <p:nvPicPr>
          <p:cNvPr id="15" name="Picture 14">
            <a:extLst>
              <a:ext uri="{FF2B5EF4-FFF2-40B4-BE49-F238E27FC236}">
                <a16:creationId xmlns:a16="http://schemas.microsoft.com/office/drawing/2014/main" id="{B1D133E3-C6AE-9142-A3F0-6588A49182C3}"/>
              </a:ext>
            </a:extLst>
          </p:cNvPr>
          <p:cNvPicPr>
            <a:picLocks noChangeAspect="1"/>
          </p:cNvPicPr>
          <p:nvPr/>
        </p:nvPicPr>
        <p:blipFill rotWithShape="1">
          <a:blip r:embed="rId6"/>
          <a:srcRect l="5046" t="5140" r="9676" b="3997"/>
          <a:stretch/>
        </p:blipFill>
        <p:spPr>
          <a:xfrm>
            <a:off x="3214117" y="3208420"/>
            <a:ext cx="2834640" cy="1812179"/>
          </a:xfrm>
          <a:prstGeom prst="rect">
            <a:avLst/>
          </a:prstGeom>
          <a:effectLst>
            <a:glow rad="127000">
              <a:schemeClr val="accent3">
                <a:satMod val="175000"/>
                <a:alpha val="50000"/>
              </a:schemeClr>
            </a:glow>
          </a:effectLst>
        </p:spPr>
      </p:pic>
      <p:pic>
        <p:nvPicPr>
          <p:cNvPr id="17" name="Picture 16">
            <a:extLst>
              <a:ext uri="{FF2B5EF4-FFF2-40B4-BE49-F238E27FC236}">
                <a16:creationId xmlns:a16="http://schemas.microsoft.com/office/drawing/2014/main" id="{4BCA1FB3-C189-0248-A1EF-762287940B9B}"/>
              </a:ext>
            </a:extLst>
          </p:cNvPr>
          <p:cNvPicPr>
            <a:picLocks noChangeAspect="1"/>
          </p:cNvPicPr>
          <p:nvPr/>
        </p:nvPicPr>
        <p:blipFill rotWithShape="1">
          <a:blip r:embed="rId7"/>
          <a:srcRect l="3762" t="2769" r="8268" b="5071"/>
          <a:stretch/>
        </p:blipFill>
        <p:spPr>
          <a:xfrm>
            <a:off x="6178161" y="1096308"/>
            <a:ext cx="2834640" cy="1781845"/>
          </a:xfrm>
          <a:prstGeom prst="rect">
            <a:avLst/>
          </a:prstGeom>
          <a:effectLst>
            <a:glow rad="127000">
              <a:schemeClr val="accent3">
                <a:satMod val="175000"/>
                <a:alpha val="50000"/>
              </a:schemeClr>
            </a:glow>
          </a:effectLst>
        </p:spPr>
      </p:pic>
      <p:pic>
        <p:nvPicPr>
          <p:cNvPr id="21" name="Picture 20">
            <a:extLst>
              <a:ext uri="{FF2B5EF4-FFF2-40B4-BE49-F238E27FC236}">
                <a16:creationId xmlns:a16="http://schemas.microsoft.com/office/drawing/2014/main" id="{58D30AA4-1F68-7041-BA1E-0F4C25529E5A}"/>
              </a:ext>
            </a:extLst>
          </p:cNvPr>
          <p:cNvPicPr>
            <a:picLocks noChangeAspect="1"/>
          </p:cNvPicPr>
          <p:nvPr/>
        </p:nvPicPr>
        <p:blipFill rotWithShape="1">
          <a:blip r:embed="rId8"/>
          <a:srcRect l="4939" t="6144" r="9160" b="3861"/>
          <a:stretch/>
        </p:blipFill>
        <p:spPr>
          <a:xfrm>
            <a:off x="6178162" y="3193924"/>
            <a:ext cx="2834640" cy="1781845"/>
          </a:xfrm>
          <a:prstGeom prst="rect">
            <a:avLst/>
          </a:prstGeom>
          <a:effectLst>
            <a:glow rad="127000">
              <a:schemeClr val="accent3">
                <a:satMod val="175000"/>
                <a:alpha val="50000"/>
              </a:schemeClr>
            </a:glow>
          </a:effectLst>
        </p:spPr>
      </p:pic>
      <p:pic>
        <p:nvPicPr>
          <p:cNvPr id="14" name="Picture 13">
            <a:extLst>
              <a:ext uri="{FF2B5EF4-FFF2-40B4-BE49-F238E27FC236}">
                <a16:creationId xmlns:a16="http://schemas.microsoft.com/office/drawing/2014/main" id="{2CAF8B52-769E-0741-8E63-2FA95FF1A1A6}"/>
              </a:ext>
            </a:extLst>
          </p:cNvPr>
          <p:cNvPicPr>
            <a:picLocks noChangeAspect="1"/>
          </p:cNvPicPr>
          <p:nvPr/>
        </p:nvPicPr>
        <p:blipFill rotWithShape="1">
          <a:blip r:embed="rId9"/>
          <a:srcRect l="3639" t="3888" r="7935" b="1881"/>
          <a:stretch/>
        </p:blipFill>
        <p:spPr>
          <a:xfrm>
            <a:off x="3194238" y="1096308"/>
            <a:ext cx="2834640" cy="1812418"/>
          </a:xfrm>
          <a:prstGeom prst="rect">
            <a:avLst/>
          </a:prstGeom>
          <a:effectLst>
            <a:glow rad="127000">
              <a:schemeClr val="accent3">
                <a:satMod val="175000"/>
                <a:alpha val="50000"/>
              </a:schemeClr>
            </a:glow>
          </a:effectLst>
        </p:spPr>
      </p:pic>
      <p:sp>
        <p:nvSpPr>
          <p:cNvPr id="16" name="TextBox 15">
            <a:extLst>
              <a:ext uri="{FF2B5EF4-FFF2-40B4-BE49-F238E27FC236}">
                <a16:creationId xmlns:a16="http://schemas.microsoft.com/office/drawing/2014/main" id="{E812FE67-C245-134A-A9D3-3FBF97D9911B}"/>
              </a:ext>
            </a:extLst>
          </p:cNvPr>
          <p:cNvSpPr txBox="1"/>
          <p:nvPr/>
        </p:nvSpPr>
        <p:spPr>
          <a:xfrm>
            <a:off x="690770" y="133991"/>
            <a:ext cx="7888784" cy="461665"/>
          </a:xfrm>
          <a:prstGeom prst="rect">
            <a:avLst/>
          </a:prstGeom>
          <a:noFill/>
        </p:spPr>
        <p:txBody>
          <a:bodyPr wrap="square" rtlCol="0">
            <a:spAutoFit/>
          </a:bodyPr>
          <a:lstStyle/>
          <a:p>
            <a:pPr algn="ctr"/>
            <a:r>
              <a:rPr lang="en-US" sz="2400" dirty="0">
                <a:solidFill>
                  <a:srgbClr val="9D1535"/>
                </a:solidFill>
                <a:latin typeface="Garamond" panose="02020404030301010803" pitchFamily="18" charset="0"/>
              </a:rPr>
              <a:t>MacroF1 Difference Between SNMT and UNMT</a:t>
            </a:r>
          </a:p>
        </p:txBody>
      </p:sp>
      <p:sp>
        <p:nvSpPr>
          <p:cNvPr id="3" name="TextBox 2">
            <a:extLst>
              <a:ext uri="{FF2B5EF4-FFF2-40B4-BE49-F238E27FC236}">
                <a16:creationId xmlns:a16="http://schemas.microsoft.com/office/drawing/2014/main" id="{9BE731D1-0CA6-CE40-AC9D-D532F81FFA81}"/>
              </a:ext>
            </a:extLst>
          </p:cNvPr>
          <p:cNvSpPr txBox="1"/>
          <p:nvPr/>
        </p:nvSpPr>
        <p:spPr>
          <a:xfrm>
            <a:off x="894522" y="625456"/>
            <a:ext cx="7113742" cy="369332"/>
          </a:xfrm>
          <a:prstGeom prst="rect">
            <a:avLst/>
          </a:prstGeom>
          <a:noFill/>
        </p:spPr>
        <p:txBody>
          <a:bodyPr wrap="none" rtlCol="0">
            <a:spAutoFit/>
          </a:bodyPr>
          <a:lstStyle/>
          <a:p>
            <a:r>
              <a:rPr lang="en-US" dirty="0">
                <a:latin typeface="Garamond" panose="02020404030301010803" pitchFamily="18" charset="0"/>
              </a:rPr>
              <a:t>Similar trend across all languages: SNMT is better than UNMT on rare words</a:t>
            </a:r>
          </a:p>
        </p:txBody>
      </p:sp>
    </p:spTree>
    <p:custDataLst>
      <p:tags r:id="rId1"/>
    </p:custDataLst>
    <p:extLst>
      <p:ext uri="{BB962C8B-B14F-4D97-AF65-F5344CB8AC3E}">
        <p14:creationId xmlns:p14="http://schemas.microsoft.com/office/powerpoint/2010/main" val="1282478825"/>
      </p:ext>
    </p:extLst>
  </p:cSld>
  <p:clrMapOvr>
    <a:masterClrMapping/>
  </p:clrMapOvr>
  <mc:AlternateContent xmlns:mc="http://schemas.openxmlformats.org/markup-compatibility/2006" xmlns:p14="http://schemas.microsoft.com/office/powerpoint/2010/main">
    <mc:Choice Requires="p14">
      <p:transition spd="slow" p14:dur="2000" advTm="7881"/>
    </mc:Choice>
    <mc:Fallback xmlns="">
      <p:transition spd="slow" advTm="788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DA97-A4BA-414B-AB3F-42BE3DE507CB}"/>
              </a:ext>
            </a:extLst>
          </p:cNvPr>
          <p:cNvSpPr>
            <a:spLocks noGrp="1"/>
          </p:cNvSpPr>
          <p:nvPr>
            <p:ph type="title"/>
          </p:nvPr>
        </p:nvSpPr>
        <p:spPr/>
        <p:txBody>
          <a:bodyPr/>
          <a:lstStyle/>
          <a:p>
            <a:r>
              <a:rPr lang="en-US" dirty="0"/>
              <a:t>Part-II: Conclusion</a:t>
            </a:r>
          </a:p>
        </p:txBody>
      </p:sp>
      <p:sp>
        <p:nvSpPr>
          <p:cNvPr id="10" name="Text Placeholder 9">
            <a:extLst>
              <a:ext uri="{FF2B5EF4-FFF2-40B4-BE49-F238E27FC236}">
                <a16:creationId xmlns:a16="http://schemas.microsoft.com/office/drawing/2014/main" id="{2CE37A6B-7BE3-BB43-83BC-293CCED9BFDB}"/>
              </a:ext>
            </a:extLst>
          </p:cNvPr>
          <p:cNvSpPr>
            <a:spLocks noGrp="1"/>
          </p:cNvSpPr>
          <p:nvPr>
            <p:ph type="body" idx="1"/>
          </p:nvPr>
        </p:nvSpPr>
        <p:spPr>
          <a:xfrm>
            <a:off x="4977312" y="683798"/>
            <a:ext cx="3997464" cy="404011"/>
          </a:xfrm>
        </p:spPr>
        <p:txBody>
          <a:bodyPr>
            <a:normAutofit lnSpcReduction="10000"/>
          </a:bodyPr>
          <a:lstStyle/>
          <a:p>
            <a:r>
              <a:rPr lang="en-US" dirty="0"/>
              <a:t>Summary</a:t>
            </a:r>
          </a:p>
        </p:txBody>
      </p:sp>
      <p:sp>
        <p:nvSpPr>
          <p:cNvPr id="3" name="Content Placeholder 2">
            <a:extLst>
              <a:ext uri="{FF2B5EF4-FFF2-40B4-BE49-F238E27FC236}">
                <a16:creationId xmlns:a16="http://schemas.microsoft.com/office/drawing/2014/main" id="{A7F1C41B-A9A2-594B-8F55-CC12A2844215}"/>
              </a:ext>
            </a:extLst>
          </p:cNvPr>
          <p:cNvSpPr>
            <a:spLocks noGrp="1"/>
          </p:cNvSpPr>
          <p:nvPr>
            <p:ph sz="half" idx="2"/>
          </p:nvPr>
        </p:nvSpPr>
        <p:spPr>
          <a:xfrm>
            <a:off x="4883500" y="1217550"/>
            <a:ext cx="4091280" cy="4105909"/>
          </a:xfrm>
        </p:spPr>
        <p:txBody>
          <a:bodyPr>
            <a:normAutofit/>
          </a:bodyPr>
          <a:lstStyle/>
          <a:p>
            <a:r>
              <a:rPr lang="en-US" dirty="0"/>
              <a:t>MacroF1 for MT evaluation</a:t>
            </a:r>
          </a:p>
          <a:p>
            <a:pPr lvl="1"/>
            <a:r>
              <a:rPr lang="en-US" dirty="0"/>
              <a:t>Competitive on direct human assessment (when all systems are fluent)</a:t>
            </a:r>
          </a:p>
          <a:p>
            <a:pPr lvl="1"/>
            <a:r>
              <a:rPr lang="en-US" dirty="0"/>
              <a:t>Outperforms others on downstream CLIR task</a:t>
            </a:r>
          </a:p>
          <a:p>
            <a:r>
              <a:rPr lang="en-US" dirty="0"/>
              <a:t>BLEU and MacroF1 disagreement can be clearly seen on supervised vs unsupervised NMT</a:t>
            </a:r>
          </a:p>
          <a:p>
            <a:endParaRPr lang="en-US" dirty="0"/>
          </a:p>
        </p:txBody>
      </p:sp>
      <p:sp>
        <p:nvSpPr>
          <p:cNvPr id="11" name="Text Placeholder 10">
            <a:extLst>
              <a:ext uri="{FF2B5EF4-FFF2-40B4-BE49-F238E27FC236}">
                <a16:creationId xmlns:a16="http://schemas.microsoft.com/office/drawing/2014/main" id="{5B9F9BB5-B55E-B44F-8531-65C49F0D57C4}"/>
              </a:ext>
            </a:extLst>
          </p:cNvPr>
          <p:cNvSpPr>
            <a:spLocks noGrp="1"/>
          </p:cNvSpPr>
          <p:nvPr>
            <p:ph type="body" sz="quarter" idx="3"/>
          </p:nvPr>
        </p:nvSpPr>
        <p:spPr>
          <a:xfrm>
            <a:off x="336486" y="684536"/>
            <a:ext cx="4270248" cy="403273"/>
          </a:xfrm>
        </p:spPr>
        <p:txBody>
          <a:bodyPr>
            <a:normAutofit lnSpcReduction="10000"/>
          </a:bodyPr>
          <a:lstStyle/>
          <a:p>
            <a:r>
              <a:rPr lang="en-US" dirty="0"/>
              <a:t>Related Work</a:t>
            </a:r>
          </a:p>
        </p:txBody>
      </p:sp>
      <p:sp>
        <p:nvSpPr>
          <p:cNvPr id="8" name="Text Placeholder 7">
            <a:extLst>
              <a:ext uri="{FF2B5EF4-FFF2-40B4-BE49-F238E27FC236}">
                <a16:creationId xmlns:a16="http://schemas.microsoft.com/office/drawing/2014/main" id="{346B154B-2910-F547-8ED3-501BD3B7039E}"/>
              </a:ext>
            </a:extLst>
          </p:cNvPr>
          <p:cNvSpPr>
            <a:spLocks noGrp="1"/>
          </p:cNvSpPr>
          <p:nvPr>
            <p:ph sz="quarter" idx="4"/>
          </p:nvPr>
        </p:nvSpPr>
        <p:spPr>
          <a:xfrm>
            <a:off x="336489" y="1217550"/>
            <a:ext cx="4270247" cy="3862621"/>
          </a:xfrm>
        </p:spPr>
        <p:txBody>
          <a:bodyPr>
            <a:normAutofit/>
          </a:bodyPr>
          <a:lstStyle/>
          <a:p>
            <a:r>
              <a:rPr lang="en-US" dirty="0"/>
              <a:t>A lot of MT evaluation metrics… but missed class/type imbalance</a:t>
            </a:r>
          </a:p>
          <a:p>
            <a:r>
              <a:rPr lang="en-US" dirty="0"/>
              <a:t>Recent trend: model-based evaluation metrics, i.e., use one neural model to evaluate another</a:t>
            </a:r>
          </a:p>
          <a:p>
            <a:pPr lvl="1"/>
            <a:r>
              <a:rPr lang="en-US" dirty="0"/>
              <a:t>Biases! </a:t>
            </a:r>
          </a:p>
          <a:p>
            <a:pPr lvl="1"/>
            <a:r>
              <a:rPr lang="en-US" dirty="0"/>
              <a:t>Uninterpretable scores</a:t>
            </a:r>
          </a:p>
          <a:p>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93C04629-0509-3D4A-89E7-A253635777FC}"/>
              </a:ext>
            </a:extLst>
          </p:cNvPr>
          <p:cNvSpPr>
            <a:spLocks noGrp="1"/>
          </p:cNvSpPr>
          <p:nvPr>
            <p:ph type="ftr" sz="quarter" idx="11"/>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4A59DA5-8526-F848-93D9-84B10D961183}"/>
              </a:ext>
            </a:extLst>
          </p:cNvPr>
          <p:cNvSpPr>
            <a:spLocks noGrp="1"/>
          </p:cNvSpPr>
          <p:nvPr>
            <p:ph type="sldNum" sz="quarter" idx="12"/>
          </p:nvPr>
        </p:nvSpPr>
        <p:spPr/>
        <p:txBody>
          <a:bodyPr/>
          <a:lstStyle/>
          <a:p>
            <a:fld id="{94484A00-4F00-BC41-AC64-A612D22D8354}" type="slidenum">
              <a:rPr lang="en-US" smtClean="0"/>
              <a:pPr/>
              <a:t>46</a:t>
            </a:fld>
            <a:endParaRPr lang="en-US"/>
          </a:p>
        </p:txBody>
      </p:sp>
    </p:spTree>
    <p:extLst>
      <p:ext uri="{BB962C8B-B14F-4D97-AF65-F5344CB8AC3E}">
        <p14:creationId xmlns:p14="http://schemas.microsoft.com/office/powerpoint/2010/main" val="1785976356"/>
      </p:ext>
    </p:extLst>
  </p:cSld>
  <p:clrMapOvr>
    <a:masterClrMapping/>
  </p:clrMapOvr>
  <mc:AlternateContent xmlns:mc="http://schemas.openxmlformats.org/markup-compatibility/2006" xmlns:p14="http://schemas.microsoft.com/office/powerpoint/2010/main">
    <mc:Choice Requires="p14">
      <p:transition spd="slow" p14:dur="2000" advTm="42914"/>
    </mc:Choice>
    <mc:Fallback xmlns="">
      <p:transition spd="slow" advTm="42914"/>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CE846CA-5858-7147-82E0-5756D45FF378}"/>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2594" t="3745" r="2666" b="3093"/>
          <a:stretch/>
        </p:blipFill>
        <p:spPr bwMode="auto">
          <a:xfrm>
            <a:off x="-8750" y="-2298"/>
            <a:ext cx="9146866" cy="57149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95EA02-FBDF-5A41-91E5-C86D4135060E}"/>
              </a:ext>
            </a:extLst>
          </p:cNvPr>
          <p:cNvSpPr>
            <a:spLocks noGrp="1"/>
          </p:cNvSpPr>
          <p:nvPr>
            <p:ph type="title"/>
          </p:nvPr>
        </p:nvSpPr>
        <p:spPr>
          <a:xfrm>
            <a:off x="456600" y="2036506"/>
            <a:ext cx="8029697" cy="1641987"/>
          </a:xfrm>
        </p:spPr>
        <p:txBody>
          <a:bodyPr/>
          <a:lstStyle/>
          <a:p>
            <a:r>
              <a:rPr lang="en-US" sz="3200" dirty="0">
                <a:solidFill>
                  <a:srgbClr val="990000"/>
                </a:solidFill>
                <a:latin typeface="Garamond" panose="02020404030301010803" pitchFamily="18" charset="0"/>
              </a:rPr>
              <a:t>Many-to-English Machine Translation Tools, Data, and Pretrained Models</a:t>
            </a:r>
          </a:p>
        </p:txBody>
      </p:sp>
      <p:sp>
        <p:nvSpPr>
          <p:cNvPr id="4" name="Footer Placeholder 3">
            <a:extLst>
              <a:ext uri="{FF2B5EF4-FFF2-40B4-BE49-F238E27FC236}">
                <a16:creationId xmlns:a16="http://schemas.microsoft.com/office/drawing/2014/main" id="{13049807-CED7-3E4F-827D-05326EC1CF89}"/>
              </a:ext>
            </a:extLst>
          </p:cNvPr>
          <p:cNvSpPr>
            <a:spLocks noGrp="1"/>
          </p:cNvSpPr>
          <p:nvPr>
            <p:ph type="ftr" sz="quarter" idx="15"/>
          </p:nvPr>
        </p:nvSpPr>
        <p:spPr/>
        <p:txBody>
          <a:bodyPr/>
          <a:lstStyle/>
          <a:p>
            <a:r>
              <a:rPr lang="en-US" dirty="0"/>
              <a:t>TG's Dissertation Proposal</a:t>
            </a:r>
          </a:p>
        </p:txBody>
      </p:sp>
      <p:sp>
        <p:nvSpPr>
          <p:cNvPr id="5" name="Slide Number Placeholder 4">
            <a:extLst>
              <a:ext uri="{FF2B5EF4-FFF2-40B4-BE49-F238E27FC236}">
                <a16:creationId xmlns:a16="http://schemas.microsoft.com/office/drawing/2014/main" id="{EB856533-1D50-9E46-A172-B652D950CF25}"/>
              </a:ext>
            </a:extLst>
          </p:cNvPr>
          <p:cNvSpPr>
            <a:spLocks noGrp="1"/>
          </p:cNvSpPr>
          <p:nvPr>
            <p:ph type="sldNum" sz="quarter" idx="16"/>
          </p:nvPr>
        </p:nvSpPr>
        <p:spPr>
          <a:xfrm>
            <a:off x="8607120" y="5537022"/>
            <a:ext cx="318712" cy="156870"/>
          </a:xfrm>
        </p:spPr>
        <p:txBody>
          <a:bodyPr/>
          <a:lstStyle/>
          <a:p>
            <a:fld id="{94484A00-4F00-BC41-AC64-A612D22D8354}" type="slidenum">
              <a:rPr lang="en-US" sz="900" smtClean="0"/>
              <a:pPr/>
              <a:t>47</a:t>
            </a:fld>
            <a:endParaRPr lang="en-US" sz="900" dirty="0"/>
          </a:p>
        </p:txBody>
      </p:sp>
      <p:sp>
        <p:nvSpPr>
          <p:cNvPr id="3" name="TextBox 2">
            <a:extLst>
              <a:ext uri="{FF2B5EF4-FFF2-40B4-BE49-F238E27FC236}">
                <a16:creationId xmlns:a16="http://schemas.microsoft.com/office/drawing/2014/main" id="{E62FA4F8-F6C3-E440-8248-1322CA260E21}"/>
              </a:ext>
            </a:extLst>
          </p:cNvPr>
          <p:cNvSpPr txBox="1"/>
          <p:nvPr/>
        </p:nvSpPr>
        <p:spPr>
          <a:xfrm>
            <a:off x="771233" y="3683965"/>
            <a:ext cx="8029697" cy="369332"/>
          </a:xfrm>
          <a:prstGeom prst="rect">
            <a:avLst/>
          </a:prstGeom>
          <a:noFill/>
        </p:spPr>
        <p:txBody>
          <a:bodyPr wrap="square" rtlCol="0">
            <a:spAutoFit/>
          </a:bodyPr>
          <a:lstStyle/>
          <a:p>
            <a:pPr algn="ctr"/>
            <a:r>
              <a:rPr lang="en-US" b="1" dirty="0" err="1">
                <a:solidFill>
                  <a:schemeClr val="bg1">
                    <a:lumMod val="50000"/>
                  </a:schemeClr>
                </a:solidFill>
                <a:latin typeface="Garamond" panose="02020404030301010803" pitchFamily="18" charset="0"/>
              </a:rPr>
              <a:t>Thamme</a:t>
            </a:r>
            <a:r>
              <a:rPr lang="en-US" b="1" dirty="0">
                <a:solidFill>
                  <a:schemeClr val="bg1">
                    <a:lumMod val="50000"/>
                  </a:schemeClr>
                </a:solidFill>
                <a:latin typeface="Garamond" panose="02020404030301010803" pitchFamily="18" charset="0"/>
              </a:rPr>
              <a:t> Gowda, </a:t>
            </a:r>
            <a:r>
              <a:rPr lang="en-US" dirty="0">
                <a:solidFill>
                  <a:schemeClr val="bg1">
                    <a:lumMod val="50000"/>
                  </a:schemeClr>
                </a:solidFill>
                <a:latin typeface="Garamond" panose="02020404030301010803" pitchFamily="18" charset="0"/>
              </a:rPr>
              <a:t>Zhao Zhang, Chris </a:t>
            </a:r>
            <a:r>
              <a:rPr lang="en-US" dirty="0" err="1">
                <a:solidFill>
                  <a:schemeClr val="bg1">
                    <a:lumMod val="50000"/>
                  </a:schemeClr>
                </a:solidFill>
                <a:latin typeface="Garamond" panose="02020404030301010803" pitchFamily="18" charset="0"/>
              </a:rPr>
              <a:t>Mattmann</a:t>
            </a:r>
            <a:r>
              <a:rPr lang="en-US" dirty="0">
                <a:solidFill>
                  <a:schemeClr val="bg1">
                    <a:lumMod val="50000"/>
                  </a:schemeClr>
                </a:solidFill>
                <a:latin typeface="Garamond" panose="02020404030301010803" pitchFamily="18" charset="0"/>
              </a:rPr>
              <a:t>, and Jonathan May</a:t>
            </a:r>
          </a:p>
        </p:txBody>
      </p:sp>
      <p:sp>
        <p:nvSpPr>
          <p:cNvPr id="6" name="TextBox 5">
            <a:extLst>
              <a:ext uri="{FF2B5EF4-FFF2-40B4-BE49-F238E27FC236}">
                <a16:creationId xmlns:a16="http://schemas.microsoft.com/office/drawing/2014/main" id="{F7DE79EF-7DA8-4C4E-9009-02B663EA322B}"/>
              </a:ext>
            </a:extLst>
          </p:cNvPr>
          <p:cNvSpPr txBox="1"/>
          <p:nvPr/>
        </p:nvSpPr>
        <p:spPr>
          <a:xfrm>
            <a:off x="3383693" y="340245"/>
            <a:ext cx="2376613" cy="800219"/>
          </a:xfrm>
          <a:prstGeom prst="rect">
            <a:avLst/>
          </a:prstGeom>
          <a:noFill/>
        </p:spPr>
        <p:txBody>
          <a:bodyPr wrap="none" rtlCol="0">
            <a:spAutoFit/>
          </a:bodyPr>
          <a:lstStyle/>
          <a:p>
            <a:pPr algn="ctr"/>
            <a:r>
              <a:rPr lang="en-US" dirty="0">
                <a:solidFill>
                  <a:srgbClr val="990000"/>
                </a:solidFill>
                <a:latin typeface="Garamond" panose="02020404030301010803" pitchFamily="18" charset="0"/>
              </a:rPr>
              <a:t>Part-III</a:t>
            </a:r>
          </a:p>
          <a:p>
            <a:pPr algn="ctr"/>
            <a:r>
              <a:rPr lang="en-US" sz="2800" dirty="0">
                <a:solidFill>
                  <a:srgbClr val="990000"/>
                </a:solidFill>
                <a:latin typeface="Garamond" panose="02020404030301010803" pitchFamily="18" charset="0"/>
              </a:rPr>
              <a:t>Rare Languages</a:t>
            </a:r>
          </a:p>
        </p:txBody>
      </p:sp>
      <p:sp>
        <p:nvSpPr>
          <p:cNvPr id="8" name="TextBox 7">
            <a:extLst>
              <a:ext uri="{FF2B5EF4-FFF2-40B4-BE49-F238E27FC236}">
                <a16:creationId xmlns:a16="http://schemas.microsoft.com/office/drawing/2014/main" id="{78841468-A3FF-D34D-986F-7D2CC07B0846}"/>
              </a:ext>
            </a:extLst>
          </p:cNvPr>
          <p:cNvSpPr txBox="1"/>
          <p:nvPr/>
        </p:nvSpPr>
        <p:spPr>
          <a:xfrm>
            <a:off x="6774426" y="3226309"/>
            <a:ext cx="1912974" cy="369332"/>
          </a:xfrm>
          <a:prstGeom prst="rect">
            <a:avLst/>
          </a:prstGeom>
          <a:noFill/>
        </p:spPr>
        <p:txBody>
          <a:bodyPr wrap="square">
            <a:spAutoFit/>
          </a:bodyPr>
          <a:lstStyle/>
          <a:p>
            <a:pPr algn="ctr"/>
            <a:r>
              <a:rPr lang="en-US" dirty="0">
                <a:solidFill>
                  <a:srgbClr val="FF0000"/>
                </a:solidFill>
                <a:latin typeface="Garamond" panose="02020404030301010803" pitchFamily="18" charset="0"/>
              </a:rPr>
              <a:t>ACL 2021 Demos</a:t>
            </a:r>
          </a:p>
        </p:txBody>
      </p:sp>
      <p:pic>
        <p:nvPicPr>
          <p:cNvPr id="7174" name="Picture 6">
            <a:extLst>
              <a:ext uri="{FF2B5EF4-FFF2-40B4-BE49-F238E27FC236}">
                <a16:creationId xmlns:a16="http://schemas.microsoft.com/office/drawing/2014/main" id="{083B208A-92E0-824F-BBD5-A1FF32146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426" y="303702"/>
            <a:ext cx="2151406" cy="15273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9D87205-5E00-B640-8207-A8468E0254D4}"/>
              </a:ext>
            </a:extLst>
          </p:cNvPr>
          <p:cNvSpPr txBox="1"/>
          <p:nvPr/>
        </p:nvSpPr>
        <p:spPr>
          <a:xfrm>
            <a:off x="6540074" y="5029506"/>
            <a:ext cx="2479431" cy="338554"/>
          </a:xfrm>
          <a:prstGeom prst="rect">
            <a:avLst/>
          </a:prstGeom>
          <a:noFill/>
        </p:spPr>
        <p:txBody>
          <a:bodyPr wrap="square">
            <a:spAutoFit/>
          </a:bodyPr>
          <a:lstStyle/>
          <a:p>
            <a:pPr algn="r"/>
            <a:r>
              <a:rPr lang="en-US" sz="1600" b="1" dirty="0">
                <a:latin typeface="The Hand" panose="03070502030502020204" pitchFamily="66" charset="0"/>
                <a:hlinkClick r:id="rId4"/>
              </a:rPr>
              <a:t>https://aclanthology.org/2021.acl-demo.37/</a:t>
            </a:r>
            <a:r>
              <a:rPr lang="en-US" sz="1600" b="1" dirty="0">
                <a:latin typeface="The Hand" panose="03070502030502020204" pitchFamily="66" charset="0"/>
              </a:rPr>
              <a:t> </a:t>
            </a:r>
          </a:p>
        </p:txBody>
      </p:sp>
    </p:spTree>
    <p:extLst>
      <p:ext uri="{BB962C8B-B14F-4D97-AF65-F5344CB8AC3E}">
        <p14:creationId xmlns:p14="http://schemas.microsoft.com/office/powerpoint/2010/main" val="3169621626"/>
      </p:ext>
    </p:extLst>
  </p:cSld>
  <p:clrMapOvr>
    <a:masterClrMapping/>
  </p:clrMapOvr>
  <mc:AlternateContent xmlns:mc="http://schemas.openxmlformats.org/markup-compatibility/2006" xmlns:p14="http://schemas.microsoft.com/office/powerpoint/2010/main">
    <mc:Choice Requires="p14">
      <p:transition spd="slow" p14:dur="2000" advTm="13054"/>
    </mc:Choice>
    <mc:Fallback xmlns="">
      <p:transition spd="slow" advTm="1305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5D41-47DB-D44F-97BE-5BF262741CEE}"/>
              </a:ext>
            </a:extLst>
          </p:cNvPr>
          <p:cNvSpPr>
            <a:spLocks noGrp="1"/>
          </p:cNvSpPr>
          <p:nvPr>
            <p:ph type="title"/>
          </p:nvPr>
        </p:nvSpPr>
        <p:spPr>
          <a:xfrm>
            <a:off x="240779" y="229894"/>
            <a:ext cx="3550438" cy="477079"/>
          </a:xfrm>
        </p:spPr>
        <p:txBody>
          <a:bodyPr/>
          <a:lstStyle/>
          <a:p>
            <a:r>
              <a:rPr lang="en-US" dirty="0">
                <a:latin typeface="Garamond" panose="02020404030301010803" pitchFamily="18" charset="0"/>
              </a:rPr>
              <a:t>Language Coverage</a:t>
            </a:r>
          </a:p>
        </p:txBody>
      </p:sp>
      <p:sp>
        <p:nvSpPr>
          <p:cNvPr id="3" name="Content Placeholder 2">
            <a:extLst>
              <a:ext uri="{FF2B5EF4-FFF2-40B4-BE49-F238E27FC236}">
                <a16:creationId xmlns:a16="http://schemas.microsoft.com/office/drawing/2014/main" id="{37F17943-1531-CB4C-A32F-28F849CC711E}"/>
              </a:ext>
            </a:extLst>
          </p:cNvPr>
          <p:cNvSpPr>
            <a:spLocks noGrp="1"/>
          </p:cNvSpPr>
          <p:nvPr>
            <p:ph idx="13"/>
          </p:nvPr>
        </p:nvSpPr>
        <p:spPr>
          <a:xfrm>
            <a:off x="44599" y="759725"/>
            <a:ext cx="3746618" cy="3760470"/>
          </a:xfrm>
        </p:spPr>
        <p:txBody>
          <a:bodyPr>
            <a:normAutofit lnSpcReduction="10000"/>
          </a:bodyPr>
          <a:lstStyle/>
          <a:p>
            <a:r>
              <a:rPr lang="en-US" dirty="0">
                <a:latin typeface="Garamond" panose="02020404030301010803" pitchFamily="18" charset="0"/>
              </a:rPr>
              <a:t>There are 7,000+ known living languages</a:t>
            </a:r>
            <a:r>
              <a:rPr lang="en-US" baseline="30000" dirty="0">
                <a:latin typeface="Garamond" panose="02020404030301010803" pitchFamily="18" charset="0"/>
              </a:rPr>
              <a:t>[1]</a:t>
            </a:r>
          </a:p>
          <a:p>
            <a:r>
              <a:rPr lang="en-US" dirty="0">
                <a:latin typeface="Garamond" panose="02020404030301010803" pitchFamily="18" charset="0"/>
              </a:rPr>
              <a:t>Only about 100 languages are supported by popular MT</a:t>
            </a:r>
          </a:p>
          <a:p>
            <a:pPr marL="457187" lvl="1" indent="0">
              <a:buNone/>
            </a:pPr>
            <a:r>
              <a:rPr lang="en-US" dirty="0">
                <a:latin typeface="Garamond" panose="02020404030301010803" pitchFamily="18" charset="0"/>
              </a:rPr>
              <a:t>Google</a:t>
            </a:r>
            <a:r>
              <a:rPr lang="en-US" baseline="30000" dirty="0">
                <a:latin typeface="Garamond" panose="02020404030301010803" pitchFamily="18" charset="0"/>
              </a:rPr>
              <a:t>[2]</a:t>
            </a:r>
            <a:r>
              <a:rPr lang="en-US" dirty="0">
                <a:latin typeface="Garamond" panose="02020404030301010803" pitchFamily="18" charset="0"/>
              </a:rPr>
              <a:t>: 108</a:t>
            </a:r>
            <a:br>
              <a:rPr lang="en-US" dirty="0">
                <a:latin typeface="Garamond" panose="02020404030301010803" pitchFamily="18" charset="0"/>
              </a:rPr>
            </a:br>
            <a:r>
              <a:rPr lang="en-US" dirty="0">
                <a:latin typeface="Garamond" panose="02020404030301010803" pitchFamily="18" charset="0"/>
              </a:rPr>
              <a:t>Microsoft</a:t>
            </a:r>
            <a:r>
              <a:rPr lang="en-US" baseline="30000" dirty="0">
                <a:latin typeface="Garamond" panose="02020404030301010803" pitchFamily="18" charset="0"/>
              </a:rPr>
              <a:t>[3]</a:t>
            </a:r>
            <a:r>
              <a:rPr lang="en-US" dirty="0">
                <a:latin typeface="Garamond" panose="02020404030301010803" pitchFamily="18" charset="0"/>
              </a:rPr>
              <a:t>: 103</a:t>
            </a:r>
          </a:p>
          <a:p>
            <a:r>
              <a:rPr lang="en-US" dirty="0"/>
              <a:t>Research MT efforts are also constrained to the top 100 languages</a:t>
            </a:r>
          </a:p>
          <a:p>
            <a:r>
              <a:rPr lang="en-US" dirty="0">
                <a:latin typeface="Garamond" panose="02020404030301010803" pitchFamily="18" charset="0"/>
              </a:rPr>
              <a:t>There are no MT models for thousands of languages</a:t>
            </a:r>
          </a:p>
        </p:txBody>
      </p:sp>
      <p:sp>
        <p:nvSpPr>
          <p:cNvPr id="4" name="Footer Placeholder 3">
            <a:extLst>
              <a:ext uri="{FF2B5EF4-FFF2-40B4-BE49-F238E27FC236}">
                <a16:creationId xmlns:a16="http://schemas.microsoft.com/office/drawing/2014/main" id="{F06F0737-B2BA-FB40-8EAA-667A1B4594A8}"/>
              </a:ext>
            </a:extLst>
          </p:cNvPr>
          <p:cNvSpPr>
            <a:spLocks noGrp="1"/>
          </p:cNvSpPr>
          <p:nvPr>
            <p:ph type="ftr" sz="quarter" idx="15"/>
          </p:nvPr>
        </p:nvSpPr>
        <p:spPr/>
        <p:txBody>
          <a:bodyPr/>
          <a:lstStyle/>
          <a:p>
            <a:r>
              <a:rPr lang="en-US" dirty="0"/>
              <a:t>TG's Dissertation Proposal</a:t>
            </a:r>
          </a:p>
        </p:txBody>
      </p:sp>
      <p:sp>
        <p:nvSpPr>
          <p:cNvPr id="5" name="Slide Number Placeholder 4">
            <a:extLst>
              <a:ext uri="{FF2B5EF4-FFF2-40B4-BE49-F238E27FC236}">
                <a16:creationId xmlns:a16="http://schemas.microsoft.com/office/drawing/2014/main" id="{8168C990-9358-4E49-9776-8AA907B36868}"/>
              </a:ext>
            </a:extLst>
          </p:cNvPr>
          <p:cNvSpPr>
            <a:spLocks noGrp="1"/>
          </p:cNvSpPr>
          <p:nvPr>
            <p:ph type="sldNum" sz="quarter" idx="16"/>
          </p:nvPr>
        </p:nvSpPr>
        <p:spPr/>
        <p:txBody>
          <a:bodyPr/>
          <a:lstStyle/>
          <a:p>
            <a:fld id="{94484A00-4F00-BC41-AC64-A612D22D8354}" type="slidenum">
              <a:rPr lang="en-US" smtClean="0"/>
              <a:pPr/>
              <a:t>48</a:t>
            </a:fld>
            <a:endParaRPr lang="en-US"/>
          </a:p>
        </p:txBody>
      </p:sp>
      <p:graphicFrame>
        <p:nvGraphicFramePr>
          <p:cNvPr id="6" name="Table 5">
            <a:extLst>
              <a:ext uri="{FF2B5EF4-FFF2-40B4-BE49-F238E27FC236}">
                <a16:creationId xmlns:a16="http://schemas.microsoft.com/office/drawing/2014/main" id="{60C41A2F-9C54-984D-972C-0D4C8DCA1DED}"/>
              </a:ext>
            </a:extLst>
          </p:cNvPr>
          <p:cNvGraphicFramePr>
            <a:graphicFrameLocks noGrp="1"/>
          </p:cNvGraphicFramePr>
          <p:nvPr>
            <p:extLst>
              <p:ext uri="{D42A27DB-BD31-4B8C-83A1-F6EECF244321}">
                <p14:modId xmlns:p14="http://schemas.microsoft.com/office/powerpoint/2010/main" val="2827142150"/>
              </p:ext>
            </p:extLst>
          </p:nvPr>
        </p:nvGraphicFramePr>
        <p:xfrm>
          <a:off x="3834531" y="388376"/>
          <a:ext cx="5120640" cy="3760470"/>
        </p:xfrm>
        <a:graphic>
          <a:graphicData uri="http://schemas.openxmlformats.org/drawingml/2006/table">
            <a:tbl>
              <a:tblPr firstCol="1" lastRow="1" bandRow="1">
                <a:tableStyleId>{0E3FDE45-AF77-4B5C-9715-49D594BDF05E}</a:tableStyleId>
              </a:tblPr>
              <a:tblGrid>
                <a:gridCol w="1061321">
                  <a:extLst>
                    <a:ext uri="{9D8B030D-6E8A-4147-A177-3AD203B41FA5}">
                      <a16:colId xmlns:a16="http://schemas.microsoft.com/office/drawing/2014/main" val="3913762381"/>
                    </a:ext>
                  </a:extLst>
                </a:gridCol>
                <a:gridCol w="557585">
                  <a:extLst>
                    <a:ext uri="{9D8B030D-6E8A-4147-A177-3AD203B41FA5}">
                      <a16:colId xmlns:a16="http://schemas.microsoft.com/office/drawing/2014/main" val="38360488"/>
                    </a:ext>
                  </a:extLst>
                </a:gridCol>
                <a:gridCol w="739538">
                  <a:extLst>
                    <a:ext uri="{9D8B030D-6E8A-4147-A177-3AD203B41FA5}">
                      <a16:colId xmlns:a16="http://schemas.microsoft.com/office/drawing/2014/main" val="1598843280"/>
                    </a:ext>
                  </a:extLst>
                </a:gridCol>
                <a:gridCol w="706633">
                  <a:extLst>
                    <a:ext uri="{9D8B030D-6E8A-4147-A177-3AD203B41FA5}">
                      <a16:colId xmlns:a16="http://schemas.microsoft.com/office/drawing/2014/main" val="3052739540"/>
                    </a:ext>
                  </a:extLst>
                </a:gridCol>
                <a:gridCol w="654009">
                  <a:extLst>
                    <a:ext uri="{9D8B030D-6E8A-4147-A177-3AD203B41FA5}">
                      <a16:colId xmlns:a16="http://schemas.microsoft.com/office/drawing/2014/main" val="264961875"/>
                    </a:ext>
                  </a:extLst>
                </a:gridCol>
                <a:gridCol w="732226">
                  <a:extLst>
                    <a:ext uri="{9D8B030D-6E8A-4147-A177-3AD203B41FA5}">
                      <a16:colId xmlns:a16="http://schemas.microsoft.com/office/drawing/2014/main" val="2011539074"/>
                    </a:ext>
                  </a:extLst>
                </a:gridCol>
                <a:gridCol w="669328">
                  <a:extLst>
                    <a:ext uri="{9D8B030D-6E8A-4147-A177-3AD203B41FA5}">
                      <a16:colId xmlns:a16="http://schemas.microsoft.com/office/drawing/2014/main" val="3599840216"/>
                    </a:ext>
                  </a:extLst>
                </a:gridCol>
              </a:tblGrid>
              <a:tr h="268605">
                <a:tc rowSpan="2">
                  <a:txBody>
                    <a:bodyPr/>
                    <a:lstStyle/>
                    <a:p>
                      <a:pPr algn="ctr" fontAlgn="b"/>
                      <a:r>
                        <a:rPr lang="en-US" sz="1400" b="1" u="none" strike="noStrike" dirty="0">
                          <a:solidFill>
                            <a:srgbClr val="000000"/>
                          </a:solidFill>
                          <a:effectLst/>
                          <a:latin typeface="Garamond" panose="02020404030301010803" pitchFamily="18" charset="0"/>
                        </a:rPr>
                        <a:t>Population Range</a:t>
                      </a:r>
                      <a:endParaRPr lang="en-US" sz="1400" b="1"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chemeClr val="accent6"/>
                      </a:solidFill>
                      <a:prstDash val="solid"/>
                      <a:round/>
                      <a:headEnd type="none" w="med" len="med"/>
                      <a:tailEnd type="none" w="med" len="med"/>
                    </a:lnB>
                  </a:tcPr>
                </a:tc>
                <a:tc gridSpan="3">
                  <a:txBody>
                    <a:bodyPr/>
                    <a:lstStyle/>
                    <a:p>
                      <a:pPr algn="ctr" fontAlgn="b"/>
                      <a:r>
                        <a:rPr lang="en-US" sz="1400" b="1" u="none" strike="noStrike" dirty="0">
                          <a:solidFill>
                            <a:srgbClr val="000000"/>
                          </a:solidFill>
                          <a:effectLst/>
                          <a:latin typeface="Garamond" panose="02020404030301010803" pitchFamily="18" charset="0"/>
                        </a:rPr>
                        <a:t>Number of Languages</a:t>
                      </a:r>
                      <a:endParaRPr lang="en-US" sz="1400" b="1"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hMerge="1">
                  <a:txBody>
                    <a:bodyPr/>
                    <a:lstStyle/>
                    <a:p>
                      <a:endParaRPr lang="en-US"/>
                    </a:p>
                  </a:txBody>
                  <a:tcPr/>
                </a:tc>
                <a:tc hMerge="1">
                  <a:txBody>
                    <a:bodyPr/>
                    <a:lstStyle/>
                    <a:p>
                      <a:endParaRPr lang="en-US"/>
                    </a:p>
                  </a:txBody>
                  <a:tcPr/>
                </a:tc>
                <a:tc gridSpan="3">
                  <a:txBody>
                    <a:bodyPr/>
                    <a:lstStyle/>
                    <a:p>
                      <a:pPr algn="ctr" fontAlgn="b"/>
                      <a:r>
                        <a:rPr lang="en-US" sz="1400" b="1" u="none" strike="noStrike" dirty="0">
                          <a:solidFill>
                            <a:srgbClr val="000000"/>
                          </a:solidFill>
                          <a:effectLst/>
                          <a:latin typeface="Garamond" panose="02020404030301010803" pitchFamily="18" charset="0"/>
                        </a:rPr>
                        <a:t>Number of speakers</a:t>
                      </a:r>
                      <a:endParaRPr lang="en-US" sz="1400" b="1"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8066589"/>
                  </a:ext>
                </a:extLst>
              </a:tr>
              <a:tr h="268605">
                <a:tc vMerge="1">
                  <a:txBody>
                    <a:bodyPr/>
                    <a:lstStyle/>
                    <a:p>
                      <a:pPr algn="r" fontAlgn="b"/>
                      <a:r>
                        <a:rPr lang="en-US" sz="1100" b="0" i="0" u="none" strike="noStrike" dirty="0">
                          <a:solidFill>
                            <a:srgbClr val="000000"/>
                          </a:solidFill>
                          <a:effectLst/>
                          <a:latin typeface="Calibri" panose="020F0502020204030204" pitchFamily="34" charset="0"/>
                          <a:ea typeface="Ayuthaya" pitchFamily="2" charset="-34"/>
                          <a:cs typeface="Calibri" panose="020F0502020204030204" pitchFamily="34" charset="0"/>
                        </a:rPr>
                        <a:t>Population range</a:t>
                      </a:r>
                    </a:p>
                  </a:txBody>
                  <a:tcPr marL="9525" marR="9525" marT="9525" anchor="b">
                    <a:lnL>
                      <a:noFill/>
                    </a:lnL>
                    <a:lnR>
                      <a:noFill/>
                    </a:lnR>
                    <a:lnT>
                      <a:noFill/>
                    </a:lnT>
                    <a:lnB>
                      <a:noFill/>
                    </a:lnB>
                  </a:tcPr>
                </a:tc>
                <a:tc>
                  <a:txBody>
                    <a:bodyPr/>
                    <a:lstStyle/>
                    <a:p>
                      <a:pPr algn="r" fontAlgn="b"/>
                      <a:r>
                        <a:rPr lang="en-US" sz="1400" b="1" u="none" strike="noStrike" dirty="0">
                          <a:solidFill>
                            <a:srgbClr val="000000"/>
                          </a:solidFill>
                          <a:effectLst/>
                          <a:latin typeface="Garamond" panose="02020404030301010803" pitchFamily="18" charset="0"/>
                        </a:rPr>
                        <a:t>Count</a:t>
                      </a:r>
                      <a:endParaRPr lang="en-US" sz="1400" b="1" i="1"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chemeClr val="accent6"/>
                      </a:solidFill>
                      <a:prstDash val="solid"/>
                      <a:round/>
                      <a:headEnd type="none" w="med" len="med"/>
                      <a:tailEnd type="none" w="med" len="med"/>
                    </a:lnB>
                  </a:tcPr>
                </a:tc>
                <a:tc>
                  <a:txBody>
                    <a:bodyPr/>
                    <a:lstStyle/>
                    <a:p>
                      <a:pPr algn="r" fontAlgn="b"/>
                      <a:r>
                        <a:rPr lang="en-US" sz="1400" b="1" u="none" strike="noStrike" dirty="0">
                          <a:solidFill>
                            <a:srgbClr val="000000"/>
                          </a:solidFill>
                          <a:effectLst/>
                          <a:latin typeface="Garamond" panose="02020404030301010803" pitchFamily="18" charset="0"/>
                        </a:rPr>
                        <a:t>Percent</a:t>
                      </a:r>
                      <a:endParaRPr lang="en-US" sz="1400" b="1" i="1"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chemeClr val="accent6"/>
                      </a:solidFill>
                      <a:prstDash val="solid"/>
                      <a:round/>
                      <a:headEnd type="none" w="med" len="med"/>
                      <a:tailEnd type="none" w="med" len="med"/>
                    </a:lnB>
                  </a:tcPr>
                </a:tc>
                <a:tc>
                  <a:txBody>
                    <a:bodyPr/>
                    <a:lstStyle/>
                    <a:p>
                      <a:pPr algn="r" fontAlgn="b"/>
                      <a:r>
                        <a:rPr lang="en-US" sz="1400" b="1" u="none" strike="noStrike" dirty="0">
                          <a:solidFill>
                            <a:srgbClr val="000000"/>
                          </a:solidFill>
                          <a:effectLst/>
                          <a:latin typeface="Garamond" panose="02020404030301010803" pitchFamily="18" charset="0"/>
                        </a:rPr>
                        <a:t>Cum%</a:t>
                      </a:r>
                      <a:endParaRPr lang="en-US" sz="1400" b="1" i="1"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chemeClr val="accent6"/>
                      </a:solidFill>
                      <a:prstDash val="solid"/>
                      <a:round/>
                      <a:headEnd type="none" w="med" len="med"/>
                      <a:tailEnd type="none" w="med" len="med"/>
                    </a:lnB>
                  </a:tcPr>
                </a:tc>
                <a:tc>
                  <a:txBody>
                    <a:bodyPr/>
                    <a:lstStyle/>
                    <a:p>
                      <a:pPr algn="r" fontAlgn="b"/>
                      <a:r>
                        <a:rPr lang="en-US" sz="1400" b="1" u="none" strike="noStrike" dirty="0">
                          <a:solidFill>
                            <a:srgbClr val="000000"/>
                          </a:solidFill>
                          <a:effectLst/>
                          <a:latin typeface="Garamond" panose="02020404030301010803" pitchFamily="18" charset="0"/>
                        </a:rPr>
                        <a:t>Total</a:t>
                      </a:r>
                      <a:endParaRPr lang="en-US" sz="1400" b="1" i="1"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chemeClr val="accent6"/>
                      </a:solidFill>
                      <a:prstDash val="solid"/>
                      <a:round/>
                      <a:headEnd type="none" w="med" len="med"/>
                      <a:tailEnd type="none" w="med" len="med"/>
                    </a:lnB>
                  </a:tcPr>
                </a:tc>
                <a:tc>
                  <a:txBody>
                    <a:bodyPr/>
                    <a:lstStyle/>
                    <a:p>
                      <a:pPr algn="r" fontAlgn="b"/>
                      <a:r>
                        <a:rPr lang="en-US" sz="1400" b="1" u="none" strike="noStrike" dirty="0">
                          <a:solidFill>
                            <a:srgbClr val="000000"/>
                          </a:solidFill>
                          <a:effectLst/>
                          <a:latin typeface="Garamond" panose="02020404030301010803" pitchFamily="18" charset="0"/>
                        </a:rPr>
                        <a:t>Percent</a:t>
                      </a:r>
                      <a:endParaRPr lang="en-US" sz="1400" b="1" i="1"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chemeClr val="accent6"/>
                      </a:solidFill>
                      <a:prstDash val="solid"/>
                      <a:round/>
                      <a:headEnd type="none" w="med" len="med"/>
                      <a:tailEnd type="none" w="med" len="med"/>
                    </a:lnB>
                  </a:tcPr>
                </a:tc>
                <a:tc>
                  <a:txBody>
                    <a:bodyPr/>
                    <a:lstStyle/>
                    <a:p>
                      <a:pPr algn="r" fontAlgn="b"/>
                      <a:r>
                        <a:rPr lang="en-US" sz="1400" b="1" u="none" strike="noStrike" dirty="0">
                          <a:solidFill>
                            <a:srgbClr val="000000"/>
                          </a:solidFill>
                          <a:effectLst/>
                          <a:latin typeface="Garamond" panose="02020404030301010803" pitchFamily="18" charset="0"/>
                        </a:rPr>
                        <a:t>Cum%</a:t>
                      </a:r>
                      <a:endParaRPr lang="en-US" sz="1400" b="1" i="1"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877183123"/>
                  </a:ext>
                </a:extLst>
              </a:tr>
              <a:tr h="268605">
                <a:tc>
                  <a:txBody>
                    <a:bodyPr/>
                    <a:lstStyle/>
                    <a:p>
                      <a:pPr algn="ctr" fontAlgn="b"/>
                      <a:r>
                        <a:rPr lang="en-US" sz="1400" b="0" u="none" strike="noStrike" dirty="0">
                          <a:solidFill>
                            <a:srgbClr val="000000"/>
                          </a:solidFill>
                          <a:effectLst/>
                          <a:latin typeface="Garamond" panose="02020404030301010803" pitchFamily="18" charset="0"/>
                        </a:rPr>
                        <a:t>100M - 1B</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w="19050" cap="flat" cmpd="sng" algn="ctr">
                      <a:solidFill>
                        <a:schemeClr val="accent6"/>
                      </a:solidFill>
                      <a:prstDash val="solid"/>
                      <a:round/>
                      <a:headEnd type="none" w="med" len="med"/>
                      <a:tailEnd type="none" w="med" len="med"/>
                    </a:lnL>
                    <a:lnT w="19050" cap="flat" cmpd="sng" algn="ctr">
                      <a:solidFill>
                        <a:schemeClr val="accent6"/>
                      </a:solidFill>
                      <a:prstDash val="solid"/>
                      <a:round/>
                      <a:headEnd type="none" w="med" len="med"/>
                      <a:tailEnd type="none" w="med" len="med"/>
                    </a:lnT>
                  </a:tcPr>
                </a:tc>
                <a:tc>
                  <a:txBody>
                    <a:bodyPr/>
                    <a:lstStyle/>
                    <a:p>
                      <a:pPr algn="r" fontAlgn="b"/>
                      <a:r>
                        <a:rPr lang="en-US" sz="1400" b="0" u="none" strike="noStrike" dirty="0">
                          <a:solidFill>
                            <a:srgbClr val="000000"/>
                          </a:solidFill>
                          <a:effectLst/>
                          <a:latin typeface="Garamond" panose="02020404030301010803" pitchFamily="18" charset="0"/>
                        </a:rPr>
                        <a:t>8</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chemeClr val="accent6"/>
                      </a:solidFill>
                      <a:prstDash val="solid"/>
                      <a:round/>
                      <a:headEnd type="none" w="med" len="med"/>
                      <a:tailEnd type="none" w="med" len="med"/>
                    </a:lnT>
                  </a:tcPr>
                </a:tc>
                <a:tc>
                  <a:txBody>
                    <a:bodyPr/>
                    <a:lstStyle/>
                    <a:p>
                      <a:pPr algn="r" fontAlgn="b"/>
                      <a:r>
                        <a:rPr lang="en-US" sz="1400" b="0" u="none" strike="noStrike" dirty="0">
                          <a:solidFill>
                            <a:srgbClr val="000000"/>
                          </a:solidFill>
                          <a:effectLst/>
                          <a:latin typeface="Garamond" panose="02020404030301010803" pitchFamily="18" charset="0"/>
                        </a:rPr>
                        <a:t>0.1</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chemeClr val="accent6"/>
                      </a:solidFill>
                      <a:prstDash val="solid"/>
                      <a:round/>
                      <a:headEnd type="none" w="med" len="med"/>
                      <a:tailEnd type="none" w="med" len="med"/>
                    </a:lnT>
                  </a:tcPr>
                </a:tc>
                <a:tc>
                  <a:txBody>
                    <a:bodyPr/>
                    <a:lstStyle/>
                    <a:p>
                      <a:pPr algn="r" fontAlgn="b"/>
                      <a:r>
                        <a:rPr lang="en-US" sz="1400" b="0" u="none" strike="noStrike" dirty="0">
                          <a:solidFill>
                            <a:srgbClr val="000000"/>
                          </a:solidFill>
                          <a:effectLst/>
                          <a:latin typeface="Garamond" panose="02020404030301010803" pitchFamily="18" charset="0"/>
                        </a:rPr>
                        <a:t>0.1%</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chemeClr val="accent6"/>
                      </a:solidFill>
                      <a:prstDash val="solid"/>
                      <a:round/>
                      <a:headEnd type="none" w="med" len="med"/>
                      <a:tailEnd type="none" w="med" len="med"/>
                    </a:lnT>
                  </a:tcPr>
                </a:tc>
                <a:tc>
                  <a:txBody>
                    <a:bodyPr/>
                    <a:lstStyle/>
                    <a:p>
                      <a:pPr algn="r" fontAlgn="b"/>
                      <a:r>
                        <a:rPr lang="en-US" sz="1400" b="0" u="none" strike="noStrike" dirty="0">
                          <a:solidFill>
                            <a:srgbClr val="000000"/>
                          </a:solidFill>
                          <a:effectLst/>
                          <a:latin typeface="Garamond" panose="02020404030301010803" pitchFamily="18" charset="0"/>
                        </a:rPr>
                        <a:t>2.8B</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chemeClr val="accent6"/>
                      </a:solidFill>
                      <a:prstDash val="solid"/>
                      <a:round/>
                      <a:headEnd type="none" w="med" len="med"/>
                      <a:tailEnd type="none" w="med" len="med"/>
                    </a:lnT>
                  </a:tcPr>
                </a:tc>
                <a:tc>
                  <a:txBody>
                    <a:bodyPr/>
                    <a:lstStyle/>
                    <a:p>
                      <a:pPr algn="r" fontAlgn="b"/>
                      <a:r>
                        <a:rPr lang="en-US" sz="1400" b="0" u="none" strike="noStrike" dirty="0">
                          <a:solidFill>
                            <a:srgbClr val="000000"/>
                          </a:solidFill>
                          <a:effectLst/>
                          <a:latin typeface="Garamond" panose="02020404030301010803" pitchFamily="18" charset="0"/>
                        </a:rPr>
                        <a:t>40.46</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chemeClr val="accent6"/>
                      </a:solidFill>
                      <a:prstDash val="solid"/>
                      <a:round/>
                      <a:headEnd type="none" w="med" len="med"/>
                      <a:tailEnd type="none" w="med" len="med"/>
                    </a:lnT>
                  </a:tcPr>
                </a:tc>
                <a:tc>
                  <a:txBody>
                    <a:bodyPr/>
                    <a:lstStyle/>
                    <a:p>
                      <a:pPr algn="r" fontAlgn="b"/>
                      <a:r>
                        <a:rPr lang="en-US" sz="1400" b="0" u="none" strike="noStrike" dirty="0">
                          <a:solidFill>
                            <a:srgbClr val="000000"/>
                          </a:solidFill>
                          <a:effectLst/>
                          <a:latin typeface="Garamond" panose="02020404030301010803" pitchFamily="18" charset="0"/>
                        </a:rPr>
                        <a:t>40.46%</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tcPr>
                </a:tc>
                <a:extLst>
                  <a:ext uri="{0D108BD9-81ED-4DB2-BD59-A6C34878D82A}">
                    <a16:rowId xmlns:a16="http://schemas.microsoft.com/office/drawing/2014/main" val="3846566052"/>
                  </a:ext>
                </a:extLst>
              </a:tr>
              <a:tr h="268605">
                <a:tc>
                  <a:txBody>
                    <a:bodyPr/>
                    <a:lstStyle/>
                    <a:p>
                      <a:pPr algn="ctr" fontAlgn="b"/>
                      <a:r>
                        <a:rPr lang="en-US" sz="1400" b="0" u="none" strike="noStrike" dirty="0">
                          <a:solidFill>
                            <a:srgbClr val="000000"/>
                          </a:solidFill>
                          <a:effectLst/>
                          <a:latin typeface="Garamond" panose="02020404030301010803" pitchFamily="18" charset="0"/>
                        </a:rPr>
                        <a:t> 10M - 100M</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w="19050" cap="flat" cmpd="sng" algn="ctr">
                      <a:solidFill>
                        <a:schemeClr val="accent6"/>
                      </a:solidFill>
                      <a:prstDash val="solid"/>
                      <a:round/>
                      <a:headEnd type="none" w="med" len="med"/>
                      <a:tailEnd type="none" w="med" len="med"/>
                    </a:lnL>
                    <a:lnB w="19050" cap="flat" cmpd="sng" algn="ctr">
                      <a:solidFill>
                        <a:srgbClr val="FF0000"/>
                      </a:solidFill>
                      <a:prstDash val="solid"/>
                      <a:round/>
                      <a:headEnd type="none" w="med" len="med"/>
                      <a:tailEnd type="none" w="med" len="med"/>
                    </a:lnB>
                  </a:tcPr>
                </a:tc>
                <a:tc>
                  <a:txBody>
                    <a:bodyPr/>
                    <a:lstStyle/>
                    <a:p>
                      <a:pPr algn="r" fontAlgn="b"/>
                      <a:r>
                        <a:rPr lang="en-US" sz="1400" b="0" u="none" strike="noStrike" dirty="0">
                          <a:solidFill>
                            <a:srgbClr val="000000"/>
                          </a:solidFill>
                          <a:effectLst/>
                          <a:latin typeface="Garamond" panose="02020404030301010803" pitchFamily="18" charset="0"/>
                        </a:rPr>
                        <a:t>86</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rgbClr val="FF0000"/>
                      </a:solidFill>
                      <a:prstDash val="solid"/>
                      <a:round/>
                      <a:headEnd type="none" w="med" len="med"/>
                      <a:tailEnd type="none" w="med" len="med"/>
                    </a:lnB>
                  </a:tcPr>
                </a:tc>
                <a:tc>
                  <a:txBody>
                    <a:bodyPr/>
                    <a:lstStyle/>
                    <a:p>
                      <a:pPr algn="r" fontAlgn="b"/>
                      <a:r>
                        <a:rPr lang="en-US" sz="1400" b="0" u="none" strike="noStrike" dirty="0">
                          <a:solidFill>
                            <a:srgbClr val="000000"/>
                          </a:solidFill>
                          <a:effectLst/>
                          <a:latin typeface="Garamond" panose="02020404030301010803" pitchFamily="18" charset="0"/>
                        </a:rPr>
                        <a:t>1.2</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rgbClr val="FF0000"/>
                      </a:solidFill>
                      <a:prstDash val="solid"/>
                      <a:round/>
                      <a:headEnd type="none" w="med" len="med"/>
                      <a:tailEnd type="none" w="med" len="med"/>
                    </a:lnB>
                  </a:tcPr>
                </a:tc>
                <a:tc>
                  <a:txBody>
                    <a:bodyPr/>
                    <a:lstStyle/>
                    <a:p>
                      <a:pPr algn="r" fontAlgn="b"/>
                      <a:r>
                        <a:rPr lang="en-US" sz="1400" b="0" u="none" strike="noStrike" dirty="0">
                          <a:solidFill>
                            <a:srgbClr val="000000"/>
                          </a:solidFill>
                          <a:effectLst/>
                          <a:latin typeface="Garamond" panose="02020404030301010803" pitchFamily="18" charset="0"/>
                        </a:rPr>
                        <a:t>1.3%</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rgbClr val="FF0000"/>
                      </a:solidFill>
                      <a:prstDash val="solid"/>
                      <a:round/>
                      <a:headEnd type="none" w="med" len="med"/>
                      <a:tailEnd type="none" w="med" len="med"/>
                    </a:lnB>
                  </a:tcPr>
                </a:tc>
                <a:tc>
                  <a:txBody>
                    <a:bodyPr/>
                    <a:lstStyle/>
                    <a:p>
                      <a:pPr algn="r" fontAlgn="b"/>
                      <a:r>
                        <a:rPr lang="en-US" sz="1400" b="0" u="none" strike="noStrike" dirty="0">
                          <a:solidFill>
                            <a:srgbClr val="000000"/>
                          </a:solidFill>
                          <a:effectLst/>
                          <a:latin typeface="Garamond" panose="02020404030301010803" pitchFamily="18" charset="0"/>
                        </a:rPr>
                        <a:t>2.8B</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rgbClr val="FF0000"/>
                      </a:solidFill>
                      <a:prstDash val="solid"/>
                      <a:round/>
                      <a:headEnd type="none" w="med" len="med"/>
                      <a:tailEnd type="none" w="med" len="med"/>
                    </a:lnB>
                  </a:tcPr>
                </a:tc>
                <a:tc>
                  <a:txBody>
                    <a:bodyPr/>
                    <a:lstStyle/>
                    <a:p>
                      <a:pPr algn="r" fontAlgn="b"/>
                      <a:r>
                        <a:rPr lang="en-US" sz="1400" b="0" u="none" strike="noStrike" dirty="0">
                          <a:solidFill>
                            <a:srgbClr val="000000"/>
                          </a:solidFill>
                          <a:effectLst/>
                          <a:latin typeface="Garamond" panose="02020404030301010803" pitchFamily="18" charset="0"/>
                        </a:rPr>
                        <a:t>40.00</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B w="19050" cap="flat" cmpd="sng" algn="ctr">
                      <a:solidFill>
                        <a:srgbClr val="FF0000"/>
                      </a:solidFill>
                      <a:prstDash val="solid"/>
                      <a:round/>
                      <a:headEnd type="none" w="med" len="med"/>
                      <a:tailEnd type="none" w="med" len="med"/>
                    </a:lnB>
                  </a:tcPr>
                </a:tc>
                <a:tc>
                  <a:txBody>
                    <a:bodyPr/>
                    <a:lstStyle/>
                    <a:p>
                      <a:pPr algn="r" fontAlgn="b"/>
                      <a:r>
                        <a:rPr lang="en-US" sz="1400" b="0" u="none" strike="noStrike" dirty="0">
                          <a:solidFill>
                            <a:srgbClr val="000000"/>
                          </a:solidFill>
                          <a:effectLst/>
                          <a:latin typeface="Garamond" panose="02020404030301010803" pitchFamily="18" charset="0"/>
                        </a:rPr>
                        <a:t>80.47%</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R w="19050" cap="flat" cmpd="sng" algn="ctr">
                      <a:solidFill>
                        <a:schemeClr val="accent6"/>
                      </a:solidFill>
                      <a:prstDash val="solid"/>
                      <a:round/>
                      <a:headEnd type="none" w="med" len="med"/>
                      <a:tailEnd type="none" w="med" len="med"/>
                    </a:lnR>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276538199"/>
                  </a:ext>
                </a:extLst>
              </a:tr>
              <a:tr h="268605">
                <a:tc>
                  <a:txBody>
                    <a:bodyPr/>
                    <a:lstStyle/>
                    <a:p>
                      <a:pPr algn="ctr" fontAlgn="b"/>
                      <a:r>
                        <a:rPr lang="en-US" sz="1400" b="0" u="none" strike="noStrike" dirty="0">
                          <a:solidFill>
                            <a:srgbClr val="000000"/>
                          </a:solidFill>
                          <a:effectLst/>
                          <a:latin typeface="Garamond" panose="02020404030301010803" pitchFamily="18" charset="0"/>
                        </a:rPr>
                        <a:t>1M - 10M</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w="19050" cap="flat" cmpd="sng" algn="ctr">
                      <a:solidFill>
                        <a:srgbClr val="FF0000"/>
                      </a:solidFill>
                      <a:prstDash val="solid"/>
                      <a:round/>
                      <a:headEnd type="none" w="med" len="med"/>
                      <a:tailEnd type="none" w="med" len="med"/>
                    </a:lnL>
                    <a:lnR>
                      <a:noFill/>
                    </a:lnR>
                    <a:lnT w="19050" cap="flat" cmpd="sng" algn="ctr">
                      <a:solidFill>
                        <a:srgbClr val="FF000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1400" b="0" u="none" strike="noStrike" dirty="0">
                          <a:solidFill>
                            <a:srgbClr val="000000"/>
                          </a:solidFill>
                          <a:effectLst/>
                          <a:latin typeface="Garamond" panose="02020404030301010803" pitchFamily="18" charset="0"/>
                        </a:rPr>
                        <a:t>313</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a:noFill/>
                    </a:lnR>
                    <a:lnT w="19050" cap="flat" cmpd="sng" algn="ctr">
                      <a:solidFill>
                        <a:srgbClr val="FF000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1400" b="0" u="none" strike="noStrike" dirty="0">
                          <a:solidFill>
                            <a:srgbClr val="000000"/>
                          </a:solidFill>
                          <a:effectLst/>
                          <a:latin typeface="Garamond" panose="02020404030301010803" pitchFamily="18" charset="0"/>
                        </a:rPr>
                        <a:t>4.4</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a:noFill/>
                    </a:lnR>
                    <a:lnT w="19050" cap="flat" cmpd="sng" algn="ctr">
                      <a:solidFill>
                        <a:srgbClr val="FF000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1400" b="0" u="none" strike="noStrike" dirty="0">
                          <a:solidFill>
                            <a:srgbClr val="000000"/>
                          </a:solidFill>
                          <a:effectLst/>
                          <a:latin typeface="Garamond" panose="02020404030301010803" pitchFamily="18" charset="0"/>
                        </a:rPr>
                        <a:t>5.7%</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a:noFill/>
                    </a:lnR>
                    <a:lnT w="19050" cap="flat" cmpd="sng" algn="ctr">
                      <a:solidFill>
                        <a:srgbClr val="FF000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1400" b="0" u="none" strike="noStrike" dirty="0">
                          <a:solidFill>
                            <a:srgbClr val="000000"/>
                          </a:solidFill>
                          <a:effectLst/>
                          <a:latin typeface="Garamond" panose="02020404030301010803" pitchFamily="18" charset="0"/>
                        </a:rPr>
                        <a:t>1B</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a:noFill/>
                    </a:lnR>
                    <a:lnT w="19050" cap="flat" cmpd="sng" algn="ctr">
                      <a:solidFill>
                        <a:srgbClr val="FF000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1400" b="0" u="none" strike="noStrike">
                          <a:solidFill>
                            <a:srgbClr val="000000"/>
                          </a:solidFill>
                          <a:effectLst/>
                          <a:latin typeface="Garamond" panose="02020404030301010803" pitchFamily="18" charset="0"/>
                        </a:rPr>
                        <a:t>14.09</a:t>
                      </a:r>
                      <a:endParaRPr lang="en-US" sz="1400" b="0" i="0" u="none" strike="noStrike">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a:noFill/>
                    </a:lnR>
                    <a:lnT w="19050" cap="flat" cmpd="sng" algn="ctr">
                      <a:solidFill>
                        <a:srgbClr val="FF000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1400" b="0" u="none" strike="noStrike" dirty="0">
                          <a:solidFill>
                            <a:srgbClr val="000000"/>
                          </a:solidFill>
                          <a:effectLst/>
                          <a:latin typeface="Garamond" panose="02020404030301010803" pitchFamily="18" charset="0"/>
                        </a:rPr>
                        <a:t>94.56%</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119480722"/>
                  </a:ext>
                </a:extLst>
              </a:tr>
              <a:tr h="268605">
                <a:tc>
                  <a:txBody>
                    <a:bodyPr/>
                    <a:lstStyle/>
                    <a:p>
                      <a:pPr algn="ctr" fontAlgn="b"/>
                      <a:r>
                        <a:rPr lang="en-US" sz="1400" b="0" u="none" strike="noStrike" dirty="0">
                          <a:solidFill>
                            <a:srgbClr val="000000"/>
                          </a:solidFill>
                          <a:effectLst/>
                          <a:latin typeface="Garamond" panose="02020404030301010803" pitchFamily="18" charset="0"/>
                        </a:rPr>
                        <a:t>100k - 1M</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w="19050" cap="flat" cmpd="sng" algn="ctr">
                      <a:solidFill>
                        <a:srgbClr val="FF0000"/>
                      </a:solidFill>
                      <a:prstDash val="solid"/>
                      <a:round/>
                      <a:headEnd type="none" w="med" len="med"/>
                      <a:tailEnd type="none" w="med" len="med"/>
                    </a:lnL>
                    <a:lnR>
                      <a:noFill/>
                    </a:lnR>
                    <a:lnT>
                      <a:noFill/>
                    </a:lnT>
                    <a:lnB w="190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dirty="0">
                          <a:solidFill>
                            <a:srgbClr val="000000"/>
                          </a:solidFill>
                          <a:effectLst/>
                          <a:latin typeface="Garamond" panose="02020404030301010803" pitchFamily="18" charset="0"/>
                        </a:rPr>
                        <a:t>977</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a:noFill/>
                    </a:lnR>
                    <a:lnT>
                      <a:noFill/>
                    </a:lnT>
                    <a:lnB w="190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dirty="0">
                          <a:solidFill>
                            <a:srgbClr val="000000"/>
                          </a:solidFill>
                          <a:effectLst/>
                          <a:latin typeface="Garamond" panose="02020404030301010803" pitchFamily="18" charset="0"/>
                        </a:rPr>
                        <a:t>13.7</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a:noFill/>
                    </a:lnR>
                    <a:lnT>
                      <a:noFill/>
                    </a:lnT>
                    <a:lnB w="190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dirty="0">
                          <a:solidFill>
                            <a:srgbClr val="000000"/>
                          </a:solidFill>
                          <a:effectLst/>
                          <a:latin typeface="Garamond" panose="02020404030301010803" pitchFamily="18" charset="0"/>
                        </a:rPr>
                        <a:t>19.5%</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a:noFill/>
                    </a:lnR>
                    <a:lnT>
                      <a:noFill/>
                    </a:lnT>
                    <a:lnB w="190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dirty="0">
                          <a:solidFill>
                            <a:srgbClr val="000000"/>
                          </a:solidFill>
                          <a:effectLst/>
                          <a:latin typeface="Garamond" panose="02020404030301010803" pitchFamily="18" charset="0"/>
                        </a:rPr>
                        <a:t>310M</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a:noFill/>
                    </a:lnR>
                    <a:lnT>
                      <a:noFill/>
                    </a:lnT>
                    <a:lnB w="190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dirty="0">
                          <a:solidFill>
                            <a:srgbClr val="000000"/>
                          </a:solidFill>
                          <a:effectLst/>
                          <a:latin typeface="Garamond" panose="02020404030301010803" pitchFamily="18" charset="0"/>
                        </a:rPr>
                        <a:t>4.44</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a:noFill/>
                    </a:lnR>
                    <a:lnT>
                      <a:noFill/>
                    </a:lnT>
                    <a:lnB w="190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u="none" strike="noStrike" dirty="0">
                          <a:solidFill>
                            <a:srgbClr val="000000"/>
                          </a:solidFill>
                          <a:effectLst/>
                          <a:latin typeface="Garamond" panose="02020404030301010803" pitchFamily="18" charset="0"/>
                        </a:rPr>
                        <a:t>99.00%</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L>
                      <a:noFill/>
                    </a:lnL>
                    <a:lnR w="19050" cap="flat" cmpd="sng" algn="ctr">
                      <a:solidFill>
                        <a:srgbClr val="FF0000"/>
                      </a:solidFill>
                      <a:prstDash val="solid"/>
                      <a:round/>
                      <a:headEnd type="none" w="med" len="med"/>
                      <a:tailEnd type="none" w="med" len="med"/>
                    </a:lnR>
                    <a:lnT>
                      <a:noFill/>
                    </a:lnT>
                    <a:lnB w="190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5019412"/>
                  </a:ext>
                </a:extLst>
              </a:tr>
              <a:tr h="268605">
                <a:tc>
                  <a:txBody>
                    <a:bodyPr/>
                    <a:lstStyle/>
                    <a:p>
                      <a:pPr algn="ctr" fontAlgn="b"/>
                      <a:r>
                        <a:rPr lang="en-US" sz="1400" b="0" u="none" strike="noStrike" dirty="0">
                          <a:solidFill>
                            <a:schemeClr val="bg2">
                              <a:lumMod val="75000"/>
                            </a:schemeClr>
                          </a:solidFill>
                          <a:effectLst/>
                          <a:latin typeface="Garamond" panose="02020404030301010803" pitchFamily="18" charset="0"/>
                        </a:rPr>
                        <a:t>10k - 100k</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rgbClr val="FF0000"/>
                      </a:solidFill>
                      <a:prstDash val="solid"/>
                      <a:round/>
                      <a:headEnd type="none" w="med" len="med"/>
                      <a:tailEnd type="none" w="med" len="med"/>
                    </a:lnT>
                  </a:tcPr>
                </a:tc>
                <a:tc>
                  <a:txBody>
                    <a:bodyPr/>
                    <a:lstStyle/>
                    <a:p>
                      <a:pPr algn="r" fontAlgn="b"/>
                      <a:r>
                        <a:rPr lang="en-US" sz="1400" b="0" u="none" strike="noStrike" dirty="0">
                          <a:solidFill>
                            <a:schemeClr val="bg2">
                              <a:lumMod val="75000"/>
                            </a:schemeClr>
                          </a:solidFill>
                          <a:effectLst/>
                          <a:latin typeface="Garamond" panose="02020404030301010803" pitchFamily="18" charset="0"/>
                        </a:rPr>
                        <a:t>1,812</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rgbClr val="FF0000"/>
                      </a:solidFill>
                      <a:prstDash val="solid"/>
                      <a:round/>
                      <a:headEnd type="none" w="med" len="med"/>
                      <a:tailEnd type="none" w="med" len="med"/>
                    </a:lnT>
                  </a:tcPr>
                </a:tc>
                <a:tc>
                  <a:txBody>
                    <a:bodyPr/>
                    <a:lstStyle/>
                    <a:p>
                      <a:pPr algn="r" fontAlgn="b"/>
                      <a:r>
                        <a:rPr lang="en-US" sz="1400" b="0" u="none" strike="noStrike" dirty="0">
                          <a:solidFill>
                            <a:schemeClr val="bg2">
                              <a:lumMod val="75000"/>
                            </a:schemeClr>
                          </a:solidFill>
                          <a:effectLst/>
                          <a:latin typeface="Garamond" panose="02020404030301010803" pitchFamily="18" charset="0"/>
                        </a:rPr>
                        <a:t>25.5</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rgbClr val="FF0000"/>
                      </a:solidFill>
                      <a:prstDash val="solid"/>
                      <a:round/>
                      <a:headEnd type="none" w="med" len="med"/>
                      <a:tailEnd type="none" w="med" len="med"/>
                    </a:lnT>
                  </a:tcPr>
                </a:tc>
                <a:tc>
                  <a:txBody>
                    <a:bodyPr/>
                    <a:lstStyle/>
                    <a:p>
                      <a:pPr algn="r" fontAlgn="b"/>
                      <a:r>
                        <a:rPr lang="en-US" sz="1400" b="0" u="none" strike="noStrike" dirty="0">
                          <a:solidFill>
                            <a:schemeClr val="bg2">
                              <a:lumMod val="75000"/>
                            </a:schemeClr>
                          </a:solidFill>
                          <a:effectLst/>
                          <a:latin typeface="Garamond" panose="02020404030301010803" pitchFamily="18" charset="0"/>
                        </a:rPr>
                        <a:t>44.9%</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rgbClr val="FF0000"/>
                      </a:solidFill>
                      <a:prstDash val="solid"/>
                      <a:round/>
                      <a:headEnd type="none" w="med" len="med"/>
                      <a:tailEnd type="none" w="med" len="med"/>
                    </a:lnT>
                  </a:tcPr>
                </a:tc>
                <a:tc>
                  <a:txBody>
                    <a:bodyPr/>
                    <a:lstStyle/>
                    <a:p>
                      <a:pPr algn="r" fontAlgn="b"/>
                      <a:r>
                        <a:rPr lang="en-US" sz="1400" b="0" u="none" strike="noStrike" dirty="0">
                          <a:solidFill>
                            <a:schemeClr val="bg2">
                              <a:lumMod val="75000"/>
                            </a:schemeClr>
                          </a:solidFill>
                          <a:effectLst/>
                          <a:latin typeface="Garamond" panose="02020404030301010803" pitchFamily="18" charset="0"/>
                        </a:rPr>
                        <a:t>62M</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rgbClr val="FF0000"/>
                      </a:solidFill>
                      <a:prstDash val="solid"/>
                      <a:round/>
                      <a:headEnd type="none" w="med" len="med"/>
                      <a:tailEnd type="none" w="med" len="med"/>
                    </a:lnT>
                  </a:tcPr>
                </a:tc>
                <a:tc>
                  <a:txBody>
                    <a:bodyPr/>
                    <a:lstStyle/>
                    <a:p>
                      <a:pPr algn="r" fontAlgn="b"/>
                      <a:r>
                        <a:rPr lang="en-US" sz="1400" b="0" u="none" strike="noStrike">
                          <a:solidFill>
                            <a:schemeClr val="bg2">
                              <a:lumMod val="75000"/>
                            </a:schemeClr>
                          </a:solidFill>
                          <a:effectLst/>
                          <a:latin typeface="Garamond" panose="02020404030301010803" pitchFamily="18" charset="0"/>
                        </a:rPr>
                        <a:t>0.89</a:t>
                      </a:r>
                      <a:endParaRPr lang="en-US" sz="1400" b="0" i="0" u="none" strike="noStrike">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rgbClr val="FF0000"/>
                      </a:solidFill>
                      <a:prstDash val="solid"/>
                      <a:round/>
                      <a:headEnd type="none" w="med" len="med"/>
                      <a:tailEnd type="none" w="med" len="med"/>
                    </a:lnT>
                  </a:tcPr>
                </a:tc>
                <a:tc>
                  <a:txBody>
                    <a:bodyPr/>
                    <a:lstStyle/>
                    <a:p>
                      <a:pPr algn="r" fontAlgn="b"/>
                      <a:r>
                        <a:rPr lang="en-US" sz="1400" b="0" u="none" strike="noStrike">
                          <a:solidFill>
                            <a:schemeClr val="bg2">
                              <a:lumMod val="75000"/>
                            </a:schemeClr>
                          </a:solidFill>
                          <a:effectLst/>
                          <a:latin typeface="Garamond" panose="02020404030301010803" pitchFamily="18" charset="0"/>
                        </a:rPr>
                        <a:t>99.89%</a:t>
                      </a:r>
                      <a:endParaRPr lang="en-US" sz="1400" b="0" i="0" u="none" strike="noStrike">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lnT w="190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296043794"/>
                  </a:ext>
                </a:extLst>
              </a:tr>
              <a:tr h="268605">
                <a:tc>
                  <a:txBody>
                    <a:bodyPr/>
                    <a:lstStyle/>
                    <a:p>
                      <a:pPr algn="ctr" fontAlgn="b"/>
                      <a:r>
                        <a:rPr lang="en-US" sz="1400" b="0" u="none" strike="noStrike" dirty="0">
                          <a:solidFill>
                            <a:schemeClr val="bg2">
                              <a:lumMod val="75000"/>
                            </a:schemeClr>
                          </a:solidFill>
                          <a:effectLst/>
                          <a:latin typeface="Garamond" panose="02020404030301010803" pitchFamily="18" charset="0"/>
                        </a:rPr>
                        <a:t>1k - 10k</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1,966</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27.6</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72.6%</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7.5M</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a:solidFill>
                            <a:schemeClr val="bg2">
                              <a:lumMod val="75000"/>
                            </a:schemeClr>
                          </a:solidFill>
                          <a:effectLst/>
                          <a:latin typeface="Garamond" panose="02020404030301010803" pitchFamily="18" charset="0"/>
                        </a:rPr>
                        <a:t>0.107</a:t>
                      </a:r>
                      <a:endParaRPr lang="en-US" sz="1400" b="0" i="0" u="none" strike="noStrike">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a:solidFill>
                            <a:schemeClr val="bg2">
                              <a:lumMod val="75000"/>
                            </a:schemeClr>
                          </a:solidFill>
                          <a:effectLst/>
                          <a:latin typeface="Garamond" panose="02020404030301010803" pitchFamily="18" charset="0"/>
                        </a:rPr>
                        <a:t>99.99%</a:t>
                      </a:r>
                      <a:endParaRPr lang="en-US" sz="1400" b="0" i="0" u="none" strike="noStrike">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extLst>
                  <a:ext uri="{0D108BD9-81ED-4DB2-BD59-A6C34878D82A}">
                    <a16:rowId xmlns:a16="http://schemas.microsoft.com/office/drawing/2014/main" val="813751073"/>
                  </a:ext>
                </a:extLst>
              </a:tr>
              <a:tr h="268605">
                <a:tc>
                  <a:txBody>
                    <a:bodyPr/>
                    <a:lstStyle/>
                    <a:p>
                      <a:pPr algn="ctr" fontAlgn="b"/>
                      <a:r>
                        <a:rPr lang="en-US" sz="1400" b="0" u="none" strike="noStrike" dirty="0">
                          <a:solidFill>
                            <a:schemeClr val="bg2">
                              <a:lumMod val="75000"/>
                            </a:schemeClr>
                          </a:solidFill>
                          <a:effectLst/>
                          <a:latin typeface="Garamond" panose="02020404030301010803" pitchFamily="18" charset="0"/>
                        </a:rPr>
                        <a:t>100 - 1k</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1,042</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14.7</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87.2%</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0.5M</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0.007</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rowSpan="4">
                  <a:txBody>
                    <a:bodyPr/>
                    <a:lstStyle/>
                    <a:p>
                      <a:pPr algn="r" fontAlgn="b"/>
                      <a:r>
                        <a:rPr lang="en-US" sz="1400" b="0" u="none" strike="noStrike" dirty="0">
                          <a:solidFill>
                            <a:schemeClr val="bg2">
                              <a:lumMod val="75000"/>
                            </a:schemeClr>
                          </a:solidFill>
                          <a:effectLst/>
                          <a:latin typeface="Garamond" panose="02020404030301010803" pitchFamily="18" charset="0"/>
                        </a:rPr>
                        <a:t>100%</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extLst>
                  <a:ext uri="{0D108BD9-81ED-4DB2-BD59-A6C34878D82A}">
                    <a16:rowId xmlns:a16="http://schemas.microsoft.com/office/drawing/2014/main" val="2640005975"/>
                  </a:ext>
                </a:extLst>
              </a:tr>
              <a:tr h="268605">
                <a:tc>
                  <a:txBody>
                    <a:bodyPr/>
                    <a:lstStyle/>
                    <a:p>
                      <a:pPr algn="ctr" fontAlgn="b"/>
                      <a:r>
                        <a:rPr lang="en-US" sz="1400" b="0" u="none" strike="noStrike" dirty="0">
                          <a:solidFill>
                            <a:schemeClr val="bg2">
                              <a:lumMod val="75000"/>
                            </a:schemeClr>
                          </a:solidFill>
                          <a:effectLst/>
                          <a:latin typeface="Garamond" panose="02020404030301010803" pitchFamily="18" charset="0"/>
                        </a:rPr>
                        <a:t>10 - 100</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305</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4.3</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91.5%</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12k</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0.0002</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vMerge="1">
                  <a:txBody>
                    <a:bodyPr/>
                    <a:lstStyle/>
                    <a:p>
                      <a:pPr algn="r" fontAlgn="b"/>
                      <a:r>
                        <a:rPr lang="en-US" sz="1400" b="0" u="none" strike="noStrike" dirty="0">
                          <a:solidFill>
                            <a:srgbClr val="000000"/>
                          </a:solidFill>
                          <a:effectLst/>
                          <a:latin typeface="Garamond" panose="02020404030301010803" pitchFamily="18" charset="0"/>
                        </a:rPr>
                        <a:t>100.00%</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extLst>
                  <a:ext uri="{0D108BD9-81ED-4DB2-BD59-A6C34878D82A}">
                    <a16:rowId xmlns:a16="http://schemas.microsoft.com/office/drawing/2014/main" val="1340495280"/>
                  </a:ext>
                </a:extLst>
              </a:tr>
              <a:tr h="268605">
                <a:tc>
                  <a:txBody>
                    <a:bodyPr/>
                    <a:lstStyle/>
                    <a:p>
                      <a:pPr algn="ctr" fontAlgn="b"/>
                      <a:r>
                        <a:rPr lang="en-US" sz="1400" b="0" u="none" strike="noStrike" dirty="0">
                          <a:solidFill>
                            <a:schemeClr val="bg2">
                              <a:lumMod val="75000"/>
                            </a:schemeClr>
                          </a:solidFill>
                          <a:effectLst/>
                          <a:latin typeface="Garamond" panose="02020404030301010803" pitchFamily="18" charset="0"/>
                        </a:rPr>
                        <a:t>1 - 9</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114</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1.6</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93.1%</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465</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0.00001</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vMerge="1">
                  <a:txBody>
                    <a:bodyPr/>
                    <a:lstStyle/>
                    <a:p>
                      <a:pPr algn="r" fontAlgn="b"/>
                      <a:r>
                        <a:rPr lang="en-US" sz="1400" b="0" u="none" strike="noStrike" dirty="0">
                          <a:solidFill>
                            <a:srgbClr val="000000"/>
                          </a:solidFill>
                          <a:effectLst/>
                          <a:latin typeface="Garamond" panose="02020404030301010803" pitchFamily="18" charset="0"/>
                        </a:rPr>
                        <a:t>100.00%</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extLst>
                  <a:ext uri="{0D108BD9-81ED-4DB2-BD59-A6C34878D82A}">
                    <a16:rowId xmlns:a16="http://schemas.microsoft.com/office/drawing/2014/main" val="2647203917"/>
                  </a:ext>
                </a:extLst>
              </a:tr>
              <a:tr h="268605">
                <a:tc>
                  <a:txBody>
                    <a:bodyPr/>
                    <a:lstStyle/>
                    <a:p>
                      <a:pPr algn="ctr" fontAlgn="b"/>
                      <a:r>
                        <a:rPr lang="en-US" sz="1400" b="0" u="none" strike="noStrike" dirty="0">
                          <a:solidFill>
                            <a:schemeClr val="bg2">
                              <a:lumMod val="75000"/>
                            </a:schemeClr>
                          </a:solidFill>
                          <a:effectLst/>
                          <a:latin typeface="Garamond" panose="02020404030301010803" pitchFamily="18" charset="0"/>
                        </a:rPr>
                        <a:t>0</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a:solidFill>
                            <a:schemeClr val="bg2">
                              <a:lumMod val="75000"/>
                            </a:schemeClr>
                          </a:solidFill>
                          <a:effectLst/>
                          <a:latin typeface="Garamond" panose="02020404030301010803" pitchFamily="18" charset="0"/>
                        </a:rPr>
                        <a:t>314</a:t>
                      </a:r>
                      <a:endParaRPr lang="en-US" sz="1400" b="0" i="0" u="none" strike="noStrike">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4.4</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97.6%</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0</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chemeClr val="bg2">
                              <a:lumMod val="75000"/>
                            </a:schemeClr>
                          </a:solidFill>
                          <a:effectLst/>
                          <a:latin typeface="Garamond" panose="02020404030301010803" pitchFamily="18" charset="0"/>
                        </a:rPr>
                        <a:t>0</a:t>
                      </a:r>
                      <a:endParaRPr lang="en-US" sz="1400" b="0" i="0" u="none" strike="noStrike" dirty="0">
                        <a:solidFill>
                          <a:schemeClr val="bg2">
                            <a:lumMod val="75000"/>
                          </a:schemeClr>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vMerge="1">
                  <a:txBody>
                    <a:bodyPr/>
                    <a:lstStyle/>
                    <a:p>
                      <a:pPr algn="r" fontAlgn="b"/>
                      <a:r>
                        <a:rPr lang="en-US" sz="1400" b="0" u="none" strike="noStrike" dirty="0">
                          <a:solidFill>
                            <a:srgbClr val="000000"/>
                          </a:solidFill>
                          <a:effectLst/>
                          <a:latin typeface="Garamond" panose="02020404030301010803" pitchFamily="18" charset="0"/>
                        </a:rPr>
                        <a:t>100.00%</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extLst>
                  <a:ext uri="{0D108BD9-81ED-4DB2-BD59-A6C34878D82A}">
                    <a16:rowId xmlns:a16="http://schemas.microsoft.com/office/drawing/2014/main" val="1654294118"/>
                  </a:ext>
                </a:extLst>
              </a:tr>
              <a:tr h="268605">
                <a:tc>
                  <a:txBody>
                    <a:bodyPr/>
                    <a:lstStyle/>
                    <a:p>
                      <a:pPr algn="ctr" fontAlgn="b"/>
                      <a:r>
                        <a:rPr lang="en-US" sz="1400" b="0" u="none" strike="noStrike" dirty="0">
                          <a:solidFill>
                            <a:srgbClr val="000000"/>
                          </a:solidFill>
                          <a:effectLst/>
                          <a:latin typeface="Garamond" panose="02020404030301010803" pitchFamily="18" charset="0"/>
                        </a:rPr>
                        <a:t>Unknown</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rgbClr val="000000"/>
                          </a:solidFill>
                          <a:effectLst/>
                          <a:latin typeface="Garamond" panose="02020404030301010803" pitchFamily="18" charset="0"/>
                        </a:rPr>
                        <a:t>174</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rgbClr val="000000"/>
                          </a:solidFill>
                          <a:effectLst/>
                          <a:latin typeface="Garamond" panose="02020404030301010803" pitchFamily="18" charset="0"/>
                        </a:rPr>
                        <a:t>2.4</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0" u="none" strike="noStrike" dirty="0">
                          <a:solidFill>
                            <a:srgbClr val="000000"/>
                          </a:solidFill>
                          <a:effectLst/>
                          <a:latin typeface="Garamond" panose="02020404030301010803" pitchFamily="18" charset="0"/>
                        </a:rPr>
                        <a:t>100%</a:t>
                      </a:r>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l" fontAlgn="b"/>
                      <a:endParaRPr lang="en-US" sz="1400" b="0" i="0" u="none" strike="noStrike">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l" fontAlgn="b"/>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l" fontAlgn="b"/>
                      <a:endParaRPr lang="en-US" sz="1400" b="0"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extLst>
                  <a:ext uri="{0D108BD9-81ED-4DB2-BD59-A6C34878D82A}">
                    <a16:rowId xmlns:a16="http://schemas.microsoft.com/office/drawing/2014/main" val="1447106589"/>
                  </a:ext>
                </a:extLst>
              </a:tr>
              <a:tr h="268605">
                <a:tc>
                  <a:txBody>
                    <a:bodyPr/>
                    <a:lstStyle/>
                    <a:p>
                      <a:pPr algn="ctr" fontAlgn="b"/>
                      <a:r>
                        <a:rPr lang="en-US" sz="1400" b="1" u="none" strike="noStrike" dirty="0">
                          <a:solidFill>
                            <a:srgbClr val="000000"/>
                          </a:solidFill>
                          <a:effectLst/>
                          <a:latin typeface="Garamond" panose="02020404030301010803" pitchFamily="18" charset="0"/>
                        </a:rPr>
                        <a:t>Total</a:t>
                      </a:r>
                      <a:endParaRPr lang="en-US" sz="1400" b="1" i="1"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1" u="none" strike="noStrike" dirty="0">
                          <a:solidFill>
                            <a:srgbClr val="000000"/>
                          </a:solidFill>
                          <a:effectLst/>
                          <a:latin typeface="Garamond" panose="02020404030301010803" pitchFamily="18" charset="0"/>
                        </a:rPr>
                        <a:t>7,111</a:t>
                      </a:r>
                      <a:endParaRPr lang="en-US" sz="1400" b="1"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endParaRPr lang="en-US" sz="1400" b="1"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l" fontAlgn="b"/>
                      <a:endParaRPr lang="en-US" sz="1400" b="1"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r>
                        <a:rPr lang="en-US" sz="1400" b="1" u="none" strike="noStrike" dirty="0">
                          <a:solidFill>
                            <a:srgbClr val="000000"/>
                          </a:solidFill>
                          <a:effectLst/>
                          <a:latin typeface="Garamond" panose="02020404030301010803" pitchFamily="18" charset="0"/>
                        </a:rPr>
                        <a:t>7B</a:t>
                      </a:r>
                      <a:endParaRPr lang="en-US" sz="1400" b="1"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r" fontAlgn="b"/>
                      <a:endParaRPr lang="en-US" sz="1400" b="1"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tc>
                  <a:txBody>
                    <a:bodyPr/>
                    <a:lstStyle/>
                    <a:p>
                      <a:pPr algn="l" fontAlgn="b"/>
                      <a:endParaRPr lang="en-US" sz="1400" b="1" i="0" u="none" strike="noStrike" dirty="0">
                        <a:solidFill>
                          <a:srgbClr val="000000"/>
                        </a:solidFill>
                        <a:effectLst/>
                        <a:latin typeface="Garamond" panose="02020404030301010803" pitchFamily="18" charset="0"/>
                        <a:ea typeface="Ayuthaya" pitchFamily="2" charset="-34"/>
                        <a:cs typeface="Calibri" panose="020F0502020204030204" pitchFamily="34" charset="0"/>
                      </a:endParaRPr>
                    </a:p>
                  </a:txBody>
                  <a:tcPr marL="18288" marR="9525" marT="9525" anchor="ctr"/>
                </a:tc>
                <a:extLst>
                  <a:ext uri="{0D108BD9-81ED-4DB2-BD59-A6C34878D82A}">
                    <a16:rowId xmlns:a16="http://schemas.microsoft.com/office/drawing/2014/main" val="834448193"/>
                  </a:ext>
                </a:extLst>
              </a:tr>
            </a:tbl>
          </a:graphicData>
        </a:graphic>
      </p:graphicFrame>
      <p:sp>
        <p:nvSpPr>
          <p:cNvPr id="10" name="TextBox 9">
            <a:extLst>
              <a:ext uri="{FF2B5EF4-FFF2-40B4-BE49-F238E27FC236}">
                <a16:creationId xmlns:a16="http://schemas.microsoft.com/office/drawing/2014/main" id="{D467EB95-B4F5-5F40-9B08-71002C271A21}"/>
              </a:ext>
            </a:extLst>
          </p:cNvPr>
          <p:cNvSpPr txBox="1"/>
          <p:nvPr/>
        </p:nvSpPr>
        <p:spPr>
          <a:xfrm>
            <a:off x="186710" y="4731429"/>
            <a:ext cx="8804092" cy="738664"/>
          </a:xfrm>
          <a:prstGeom prst="rect">
            <a:avLst/>
          </a:prstGeom>
          <a:noFill/>
        </p:spPr>
        <p:txBody>
          <a:bodyPr wrap="square" rtlCol="0">
            <a:spAutoFit/>
          </a:bodyPr>
          <a:lstStyle/>
          <a:p>
            <a:r>
              <a:rPr lang="en-US" sz="1400" dirty="0">
                <a:latin typeface="The Hand" panose="03070502030502020204" pitchFamily="66" charset="0"/>
              </a:rPr>
              <a:t>[1] Eberhard, David M., Gary F. Simons, and Charles D. </a:t>
            </a:r>
            <a:r>
              <a:rPr lang="en-US" sz="1400" dirty="0" err="1">
                <a:latin typeface="The Hand" panose="03070502030502020204" pitchFamily="66" charset="0"/>
              </a:rPr>
              <a:t>Fennig</a:t>
            </a:r>
            <a:r>
              <a:rPr lang="en-US" sz="1400" dirty="0">
                <a:latin typeface="The Hand" panose="03070502030502020204" pitchFamily="66" charset="0"/>
              </a:rPr>
              <a:t> (eds.). 2019. </a:t>
            </a:r>
            <a:r>
              <a:rPr lang="en-US" sz="1400" dirty="0" err="1">
                <a:latin typeface="The Hand" panose="03070502030502020204" pitchFamily="66" charset="0"/>
              </a:rPr>
              <a:t>Ethnologue</a:t>
            </a:r>
            <a:r>
              <a:rPr lang="en-US" sz="1400" dirty="0">
                <a:latin typeface="The Hand" panose="03070502030502020204" pitchFamily="66" charset="0"/>
              </a:rPr>
              <a:t>: Languages of the World. Twenty-second edition. Dallas, Texas: SIL International. Online version: </a:t>
            </a:r>
            <a:r>
              <a:rPr lang="en-US" sz="1400" dirty="0">
                <a:latin typeface="The Hand" panose="03070502030502020204" pitchFamily="66" charset="0"/>
                <a:hlinkClick r:id="rId2"/>
              </a:rPr>
              <a:t>http://www.ethnologue.com</a:t>
            </a:r>
            <a:r>
              <a:rPr lang="en-US" sz="1400" dirty="0">
                <a:latin typeface="The Hand" panose="03070502030502020204" pitchFamily="66" charset="0"/>
              </a:rPr>
              <a:t> . </a:t>
            </a:r>
            <a:r>
              <a:rPr lang="en-US" sz="1400" dirty="0">
                <a:latin typeface="The Hand" panose="03070502030502020204" pitchFamily="66" charset="0"/>
                <a:hlinkClick r:id="rId3"/>
              </a:rPr>
              <a:t>https://web.archive.org/web/20190401105648/https:/www.ethnologue.com/statistics/size</a:t>
            </a:r>
            <a:r>
              <a:rPr lang="en-US" sz="1400" dirty="0">
                <a:latin typeface="The Hand" panose="03070502030502020204" pitchFamily="66" charset="0"/>
              </a:rPr>
              <a:t>   [2] </a:t>
            </a:r>
            <a:r>
              <a:rPr lang="en-US" sz="1400" dirty="0">
                <a:latin typeface="The Hand" panose="03070502030502020204" pitchFamily="66" charset="0"/>
                <a:hlinkClick r:id="rId4"/>
              </a:rPr>
              <a:t>https://blog.google/products/translate/five-new-languages/</a:t>
            </a:r>
            <a:r>
              <a:rPr lang="en-US" sz="1400" dirty="0">
                <a:latin typeface="The Hand" panose="03070502030502020204" pitchFamily="66" charset="0"/>
              </a:rPr>
              <a:t> </a:t>
            </a:r>
          </a:p>
          <a:p>
            <a:r>
              <a:rPr lang="en-US" sz="1400" dirty="0">
                <a:latin typeface="The Hand" panose="03070502030502020204" pitchFamily="66" charset="0"/>
              </a:rPr>
              <a:t>[3] </a:t>
            </a:r>
            <a:r>
              <a:rPr lang="en-US" sz="1400" dirty="0">
                <a:latin typeface="The Hand" panose="03070502030502020204" pitchFamily="66" charset="0"/>
                <a:hlinkClick r:id="rId5"/>
              </a:rPr>
              <a:t>https:/www.microsoft.com/en-us/research/blog/microsoft-translator-now-translating-100-languages-and-counting/</a:t>
            </a:r>
            <a:r>
              <a:rPr lang="en-US" sz="1400" dirty="0">
                <a:latin typeface="The Hand" panose="03070502030502020204" pitchFamily="66" charset="0"/>
              </a:rPr>
              <a:t> </a:t>
            </a:r>
          </a:p>
        </p:txBody>
      </p:sp>
    </p:spTree>
    <p:extLst>
      <p:ext uri="{BB962C8B-B14F-4D97-AF65-F5344CB8AC3E}">
        <p14:creationId xmlns:p14="http://schemas.microsoft.com/office/powerpoint/2010/main" val="3373132871"/>
      </p:ext>
    </p:extLst>
  </p:cSld>
  <p:clrMapOvr>
    <a:masterClrMapping/>
  </p:clrMapOvr>
  <mc:AlternateContent xmlns:mc="http://schemas.openxmlformats.org/markup-compatibility/2006" xmlns:p14="http://schemas.microsoft.com/office/powerpoint/2010/main">
    <mc:Choice Requires="p14">
      <p:transition spd="slow" p14:dur="2000" advTm="63316"/>
    </mc:Choice>
    <mc:Fallback xmlns="">
      <p:transition spd="slow" advTm="633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FC98-9FF2-9C46-9F7B-5F43C3793424}"/>
              </a:ext>
            </a:extLst>
          </p:cNvPr>
          <p:cNvSpPr>
            <a:spLocks noGrp="1"/>
          </p:cNvSpPr>
          <p:nvPr>
            <p:ph type="title"/>
          </p:nvPr>
        </p:nvSpPr>
        <p:spPr/>
        <p:txBody>
          <a:bodyPr>
            <a:normAutofit fontScale="90000"/>
          </a:bodyPr>
          <a:lstStyle/>
          <a:p>
            <a:r>
              <a:rPr lang="en-US" dirty="0">
                <a:latin typeface="Garamond" panose="02020404030301010803" pitchFamily="18" charset="0"/>
              </a:rPr>
              <a:t>Tools for Scalable NMT</a:t>
            </a:r>
          </a:p>
        </p:txBody>
      </p:sp>
      <p:sp>
        <p:nvSpPr>
          <p:cNvPr id="3" name="Content Placeholder 2">
            <a:extLst>
              <a:ext uri="{FF2B5EF4-FFF2-40B4-BE49-F238E27FC236}">
                <a16:creationId xmlns:a16="http://schemas.microsoft.com/office/drawing/2014/main" id="{E1F94520-AEF8-204D-B7FC-7D0C3652C3B8}"/>
              </a:ext>
            </a:extLst>
          </p:cNvPr>
          <p:cNvSpPr>
            <a:spLocks noGrp="1"/>
          </p:cNvSpPr>
          <p:nvPr>
            <p:ph idx="13"/>
          </p:nvPr>
        </p:nvSpPr>
        <p:spPr>
          <a:xfrm>
            <a:off x="419862" y="641122"/>
            <a:ext cx="8534350" cy="4146314"/>
          </a:xfrm>
        </p:spPr>
        <p:txBody>
          <a:bodyPr/>
          <a:lstStyle/>
          <a:p>
            <a:pPr marL="0" indent="0">
              <a:buNone/>
            </a:pPr>
            <a:r>
              <a:rPr lang="en-US" i="1" dirty="0">
                <a:latin typeface="Garamond" panose="02020404030301010803" pitchFamily="18" charset="0"/>
              </a:rPr>
              <a:t>Focus: open-source, reproducibility, and scalability</a:t>
            </a:r>
          </a:p>
          <a:p>
            <a:pPr marL="457187" indent="-457187">
              <a:buFont typeface="+mj-lt"/>
              <a:buAutoNum type="arabicPeriod"/>
            </a:pPr>
            <a:r>
              <a:rPr lang="en-US" dirty="0" err="1">
                <a:solidFill>
                  <a:schemeClr val="accent2">
                    <a:lumMod val="75000"/>
                  </a:schemeClr>
                </a:solidFill>
                <a:latin typeface="Garamond" panose="02020404030301010803" pitchFamily="18" charset="0"/>
              </a:rPr>
              <a:t>MTData</a:t>
            </a:r>
            <a:r>
              <a:rPr lang="en-US" dirty="0">
                <a:solidFill>
                  <a:schemeClr val="accent2">
                    <a:lumMod val="75000"/>
                  </a:schemeClr>
                </a:solidFill>
                <a:latin typeface="Garamond" panose="02020404030301010803" pitchFamily="18" charset="0"/>
              </a:rPr>
              <a:t>: </a:t>
            </a:r>
            <a:r>
              <a:rPr lang="en-US" dirty="0">
                <a:latin typeface="Garamond" panose="02020404030301010803" pitchFamily="18" charset="0"/>
              </a:rPr>
              <a:t>parallel dataset catalog and downloader</a:t>
            </a:r>
          </a:p>
          <a:p>
            <a:pPr lvl="1"/>
            <a:r>
              <a:rPr lang="en-US" dirty="0">
                <a:latin typeface="Garamond" panose="02020404030301010803" pitchFamily="18" charset="0"/>
              </a:rPr>
              <a:t>120K+ datasets, hundreds of languages </a:t>
            </a:r>
            <a:r>
              <a:rPr lang="en-US" sz="1600" dirty="0"/>
              <a:t>(As of June 2021)</a:t>
            </a:r>
          </a:p>
          <a:p>
            <a:pPr lvl="1"/>
            <a:r>
              <a:rPr lang="en-US" dirty="0">
                <a:latin typeface="Garamond" panose="02020404030301010803" pitchFamily="18" charset="0"/>
              </a:rPr>
              <a:t>Publicly listed datasets: OPUS, </a:t>
            </a:r>
            <a:r>
              <a:rPr lang="en-US" dirty="0" err="1">
                <a:latin typeface="Garamond" panose="02020404030301010803" pitchFamily="18" charset="0"/>
              </a:rPr>
              <a:t>Statmt.org</a:t>
            </a:r>
            <a:r>
              <a:rPr lang="en-US" dirty="0">
                <a:latin typeface="Garamond" panose="02020404030301010803" pitchFamily="18" charset="0"/>
              </a:rPr>
              <a:t>, </a:t>
            </a:r>
            <a:r>
              <a:rPr lang="en-US" dirty="0" err="1">
                <a:latin typeface="Garamond" panose="02020404030301010803" pitchFamily="18" charset="0"/>
              </a:rPr>
              <a:t>Paracrawl</a:t>
            </a:r>
            <a:r>
              <a:rPr lang="en-US" dirty="0">
                <a:latin typeface="Garamond" panose="02020404030301010803" pitchFamily="18" charset="0"/>
              </a:rPr>
              <a:t>, ... </a:t>
            </a:r>
          </a:p>
          <a:p>
            <a:pPr marL="457187" indent="-457187">
              <a:buFont typeface="+mj-lt"/>
              <a:buAutoNum type="arabicPeriod"/>
            </a:pPr>
            <a:r>
              <a:rPr lang="en-US" dirty="0" err="1">
                <a:solidFill>
                  <a:schemeClr val="accent2">
                    <a:lumMod val="75000"/>
                  </a:schemeClr>
                </a:solidFill>
                <a:latin typeface="Garamond" panose="02020404030301010803" pitchFamily="18" charset="0"/>
              </a:rPr>
              <a:t>NLCodec</a:t>
            </a:r>
            <a:r>
              <a:rPr lang="en-US" dirty="0">
                <a:solidFill>
                  <a:schemeClr val="accent2">
                    <a:lumMod val="75000"/>
                  </a:schemeClr>
                </a:solidFill>
                <a:latin typeface="Garamond" panose="02020404030301010803" pitchFamily="18" charset="0"/>
              </a:rPr>
              <a:t>: </a:t>
            </a:r>
            <a:r>
              <a:rPr lang="en-US" dirty="0">
                <a:latin typeface="Garamond" panose="02020404030301010803" pitchFamily="18" charset="0"/>
              </a:rPr>
              <a:t>Vocabulary manager; and database layer</a:t>
            </a:r>
          </a:p>
          <a:p>
            <a:pPr lvl="1"/>
            <a:r>
              <a:rPr lang="en-US" dirty="0" err="1">
                <a:latin typeface="Garamond" panose="02020404030301010803" pitchFamily="18" charset="0"/>
              </a:rPr>
              <a:t>PySpark</a:t>
            </a:r>
            <a:r>
              <a:rPr lang="en-US" dirty="0">
                <a:latin typeface="Garamond" panose="02020404030301010803" pitchFamily="18" charset="0"/>
              </a:rPr>
              <a:t> backend for large datasets</a:t>
            </a:r>
          </a:p>
          <a:p>
            <a:pPr lvl="1"/>
            <a:r>
              <a:rPr lang="en-US" dirty="0" err="1">
                <a:latin typeface="Garamond" panose="02020404030301010803" pitchFamily="18" charset="0"/>
              </a:rPr>
              <a:t>NLDb</a:t>
            </a:r>
            <a:r>
              <a:rPr lang="en-US" dirty="0">
                <a:latin typeface="Garamond" panose="02020404030301010803" pitchFamily="18" charset="0"/>
              </a:rPr>
              <a:t>: Efficient storage and retrieval layer; parallelizable</a:t>
            </a:r>
          </a:p>
          <a:p>
            <a:pPr marL="457187" indent="-457187">
              <a:buFont typeface="+mj-lt"/>
              <a:buAutoNum type="arabicPeriod"/>
            </a:pPr>
            <a:r>
              <a:rPr lang="en-US" sz="2000" dirty="0">
                <a:solidFill>
                  <a:schemeClr val="accent2">
                    <a:lumMod val="75000"/>
                  </a:schemeClr>
                </a:solidFill>
                <a:latin typeface="Garamond" panose="02020404030301010803" pitchFamily="18" charset="0"/>
              </a:rPr>
              <a:t>Reader Translator Generator </a:t>
            </a:r>
            <a:r>
              <a:rPr lang="en-US" sz="2400" dirty="0">
                <a:solidFill>
                  <a:schemeClr val="accent2">
                    <a:lumMod val="75000"/>
                  </a:schemeClr>
                </a:solidFill>
                <a:latin typeface="Garamond" panose="02020404030301010803" pitchFamily="18" charset="0"/>
              </a:rPr>
              <a:t>(</a:t>
            </a:r>
            <a:r>
              <a:rPr lang="en-US" sz="2000" dirty="0">
                <a:solidFill>
                  <a:schemeClr val="accent2">
                    <a:lumMod val="75000"/>
                  </a:schemeClr>
                </a:solidFill>
                <a:latin typeface="Garamond" panose="02020404030301010803" pitchFamily="18" charset="0"/>
              </a:rPr>
              <a:t>RTG</a:t>
            </a:r>
            <a:r>
              <a:rPr lang="en-US" sz="2400" dirty="0">
                <a:solidFill>
                  <a:schemeClr val="accent2">
                    <a:lumMod val="75000"/>
                  </a:schemeClr>
                </a:solidFill>
                <a:latin typeface="Garamond" panose="02020404030301010803" pitchFamily="18" charset="0"/>
              </a:rPr>
              <a:t>): </a:t>
            </a:r>
            <a:r>
              <a:rPr lang="en-US" sz="2066" dirty="0">
                <a:latin typeface="Garamond" panose="02020404030301010803" pitchFamily="18" charset="0"/>
              </a:rPr>
              <a:t>NMT toolkit based on </a:t>
            </a:r>
            <a:r>
              <a:rPr lang="en-US" sz="2066" dirty="0" err="1">
                <a:latin typeface="Garamond" panose="02020404030301010803" pitchFamily="18" charset="0"/>
              </a:rPr>
              <a:t>Pytorch</a:t>
            </a:r>
            <a:endParaRPr lang="en-US" sz="2066" dirty="0">
              <a:latin typeface="Garamond" panose="02020404030301010803" pitchFamily="18" charset="0"/>
            </a:endParaRPr>
          </a:p>
          <a:p>
            <a:pPr lvl="1"/>
            <a:r>
              <a:rPr lang="en-US" dirty="0">
                <a:latin typeface="Garamond" panose="02020404030301010803" pitchFamily="18" charset="0"/>
              </a:rPr>
              <a:t>Reproducible experiments; one </a:t>
            </a:r>
            <a:r>
              <a:rPr lang="en-US" dirty="0" err="1">
                <a:latin typeface="Consolas" panose="020B0609020204030204" pitchFamily="49" charset="0"/>
                <a:cs typeface="Consolas" panose="020B0609020204030204" pitchFamily="49" charset="0"/>
              </a:rPr>
              <a:t>conf.yml</a:t>
            </a:r>
            <a:r>
              <a:rPr lang="en-US" dirty="0">
                <a:latin typeface="Consolas" panose="020B0609020204030204" pitchFamily="49" charset="0"/>
                <a:cs typeface="Consolas" panose="020B0609020204030204" pitchFamily="49" charset="0"/>
              </a:rPr>
              <a:t> </a:t>
            </a:r>
            <a:r>
              <a:rPr lang="en-US" dirty="0">
                <a:latin typeface="Garamond" panose="02020404030301010803" pitchFamily="18" charset="0"/>
              </a:rPr>
              <a:t>per experiment</a:t>
            </a:r>
          </a:p>
          <a:p>
            <a:pPr lvl="1"/>
            <a:r>
              <a:rPr lang="en-US" dirty="0">
                <a:latin typeface="Garamond" panose="02020404030301010803" pitchFamily="18" charset="0"/>
              </a:rPr>
              <a:t>All the necessary ingredients for NMT research </a:t>
            </a:r>
            <a:r>
              <a:rPr lang="en-US" dirty="0">
                <a:sym typeface="Wingdings" pitchFamily="2" charset="2"/>
              </a:rPr>
              <a:t>to</a:t>
            </a:r>
            <a:r>
              <a:rPr lang="en-US" dirty="0">
                <a:latin typeface="Garamond" panose="02020404030301010803" pitchFamily="18" charset="0"/>
                <a:sym typeface="Wingdings" pitchFamily="2" charset="2"/>
              </a:rPr>
              <a:t> production</a:t>
            </a:r>
          </a:p>
          <a:p>
            <a:r>
              <a:rPr lang="en-US" sz="2000" dirty="0">
                <a:solidFill>
                  <a:schemeClr val="tx2"/>
                </a:solidFill>
                <a:latin typeface="Consolas" panose="020B0609020204030204" pitchFamily="49" charset="0"/>
                <a:cs typeface="Consolas" panose="020B0609020204030204" pitchFamily="49" charset="0"/>
                <a:sym typeface="Wingdings" pitchFamily="2" charset="2"/>
              </a:rPr>
              <a:t>pip install </a:t>
            </a:r>
            <a:r>
              <a:rPr lang="en-US" sz="2000" dirty="0" err="1">
                <a:solidFill>
                  <a:schemeClr val="tx2"/>
                </a:solidFill>
                <a:latin typeface="Consolas" panose="020B0609020204030204" pitchFamily="49" charset="0"/>
                <a:cs typeface="Consolas" panose="020B0609020204030204" pitchFamily="49" charset="0"/>
                <a:sym typeface="Wingdings" pitchFamily="2" charset="2"/>
              </a:rPr>
              <a:t>mtdata</a:t>
            </a:r>
            <a:r>
              <a:rPr lang="en-US" sz="2000" dirty="0">
                <a:solidFill>
                  <a:schemeClr val="tx2"/>
                </a:solidFill>
                <a:latin typeface="Consolas" panose="020B0609020204030204" pitchFamily="49" charset="0"/>
                <a:cs typeface="Consolas" panose="020B0609020204030204" pitchFamily="49" charset="0"/>
                <a:sym typeface="Wingdings" pitchFamily="2" charset="2"/>
              </a:rPr>
              <a:t> </a:t>
            </a:r>
            <a:r>
              <a:rPr lang="en-US" sz="2000" dirty="0" err="1">
                <a:solidFill>
                  <a:schemeClr val="tx2"/>
                </a:solidFill>
                <a:latin typeface="Consolas" panose="020B0609020204030204" pitchFamily="49" charset="0"/>
                <a:cs typeface="Consolas" panose="020B0609020204030204" pitchFamily="49" charset="0"/>
                <a:sym typeface="Wingdings" pitchFamily="2" charset="2"/>
              </a:rPr>
              <a:t>nlcodec</a:t>
            </a:r>
            <a:r>
              <a:rPr lang="en-US" sz="2000" dirty="0">
                <a:solidFill>
                  <a:schemeClr val="tx2"/>
                </a:solidFill>
                <a:latin typeface="Consolas" panose="020B0609020204030204" pitchFamily="49" charset="0"/>
                <a:cs typeface="Consolas" panose="020B0609020204030204" pitchFamily="49" charset="0"/>
                <a:sym typeface="Wingdings" pitchFamily="2" charset="2"/>
              </a:rPr>
              <a:t> </a:t>
            </a:r>
            <a:r>
              <a:rPr lang="en-US" sz="2000" dirty="0" err="1">
                <a:solidFill>
                  <a:schemeClr val="tx2"/>
                </a:solidFill>
                <a:latin typeface="Consolas" panose="020B0609020204030204" pitchFamily="49" charset="0"/>
                <a:cs typeface="Consolas" panose="020B0609020204030204" pitchFamily="49" charset="0"/>
                <a:sym typeface="Wingdings" pitchFamily="2" charset="2"/>
              </a:rPr>
              <a:t>rtg</a:t>
            </a:r>
            <a:r>
              <a:rPr lang="en-US" sz="2000" dirty="0">
                <a:solidFill>
                  <a:schemeClr val="tx2"/>
                </a:solidFill>
                <a:latin typeface="Consolas" panose="020B0609020204030204" pitchFamily="49" charset="0"/>
                <a:cs typeface="Consolas" panose="020B0609020204030204" pitchFamily="49" charset="0"/>
                <a:sym typeface="Wingdings" pitchFamily="2" charset="2"/>
              </a:rPr>
              <a:t>       </a:t>
            </a:r>
            <a:r>
              <a:rPr lang="en-US" sz="2000" baseline="30000" dirty="0">
                <a:solidFill>
                  <a:schemeClr val="tx2"/>
                </a:solidFill>
                <a:cs typeface="Consolas" panose="020B0609020204030204" pitchFamily="49" charset="0"/>
                <a:sym typeface="Wingdings" pitchFamily="2" charset="2"/>
              </a:rPr>
              <a:t>[4]</a:t>
            </a:r>
          </a:p>
        </p:txBody>
      </p:sp>
      <p:sp>
        <p:nvSpPr>
          <p:cNvPr id="4" name="Footer Placeholder 3">
            <a:extLst>
              <a:ext uri="{FF2B5EF4-FFF2-40B4-BE49-F238E27FC236}">
                <a16:creationId xmlns:a16="http://schemas.microsoft.com/office/drawing/2014/main" id="{4935566C-C68F-CA43-BF24-EA7C1479F3F2}"/>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D251A79-7F83-5447-9C28-95E2CA88617B}"/>
              </a:ext>
            </a:extLst>
          </p:cNvPr>
          <p:cNvSpPr>
            <a:spLocks noGrp="1"/>
          </p:cNvSpPr>
          <p:nvPr>
            <p:ph type="sldNum" sz="quarter" idx="16"/>
          </p:nvPr>
        </p:nvSpPr>
        <p:spPr/>
        <p:txBody>
          <a:bodyPr/>
          <a:lstStyle/>
          <a:p>
            <a:fld id="{94484A00-4F00-BC41-AC64-A612D22D8354}" type="slidenum">
              <a:rPr lang="en-US" smtClean="0"/>
              <a:pPr/>
              <a:t>49</a:t>
            </a:fld>
            <a:endParaRPr lang="en-US"/>
          </a:p>
        </p:txBody>
      </p:sp>
      <p:sp>
        <p:nvSpPr>
          <p:cNvPr id="7" name="TextBox 6">
            <a:extLst>
              <a:ext uri="{FF2B5EF4-FFF2-40B4-BE49-F238E27FC236}">
                <a16:creationId xmlns:a16="http://schemas.microsoft.com/office/drawing/2014/main" id="{3D72F675-080F-F940-B144-3ABCD531D789}"/>
              </a:ext>
            </a:extLst>
          </p:cNvPr>
          <p:cNvSpPr txBox="1"/>
          <p:nvPr/>
        </p:nvSpPr>
        <p:spPr>
          <a:xfrm>
            <a:off x="127635" y="5045155"/>
            <a:ext cx="8975682" cy="338554"/>
          </a:xfrm>
          <a:prstGeom prst="rect">
            <a:avLst/>
          </a:prstGeom>
          <a:noFill/>
        </p:spPr>
        <p:txBody>
          <a:bodyPr wrap="square">
            <a:spAutoFit/>
          </a:bodyPr>
          <a:lstStyle/>
          <a:p>
            <a:r>
              <a:rPr lang="en-US" sz="1600" dirty="0">
                <a:latin typeface="The Hand" panose="03070502030502020204" pitchFamily="66" charset="0"/>
              </a:rPr>
              <a:t>[1] </a:t>
            </a:r>
            <a:r>
              <a:rPr lang="en-US" sz="1600" dirty="0">
                <a:latin typeface="The Hand" panose="03070502030502020204" pitchFamily="66" charset="0"/>
                <a:hlinkClick r:id="rId2"/>
              </a:rPr>
              <a:t>https://github.com/thammegowda/mtdata/</a:t>
            </a:r>
            <a:r>
              <a:rPr lang="en-US" sz="1600" dirty="0">
                <a:latin typeface="The Hand" panose="03070502030502020204" pitchFamily="66" charset="0"/>
              </a:rPr>
              <a:t>  [2] </a:t>
            </a:r>
            <a:r>
              <a:rPr lang="en-US" sz="1600" dirty="0">
                <a:latin typeface="The Hand" panose="03070502030502020204" pitchFamily="66" charset="0"/>
                <a:hlinkClick r:id="rId3"/>
              </a:rPr>
              <a:t>https://isi-nlp.github.io/nlcodec/</a:t>
            </a:r>
            <a:r>
              <a:rPr lang="en-US" sz="1600" dirty="0">
                <a:latin typeface="The Hand" panose="03070502030502020204" pitchFamily="66" charset="0"/>
              </a:rPr>
              <a:t>  [3] </a:t>
            </a:r>
            <a:r>
              <a:rPr lang="en-US" sz="1600" dirty="0">
                <a:latin typeface="The Hand" panose="03070502030502020204" pitchFamily="66" charset="0"/>
                <a:hlinkClick r:id="rId4"/>
              </a:rPr>
              <a:t>https://isi-nlp.github.io/rtg/</a:t>
            </a:r>
            <a:r>
              <a:rPr lang="en-US" sz="1600" dirty="0">
                <a:latin typeface="The Hand" panose="03070502030502020204" pitchFamily="66" charset="0"/>
              </a:rPr>
              <a:t>  [4] More NLP tools under </a:t>
            </a:r>
            <a:r>
              <a:rPr lang="en-US" sz="1600" dirty="0" err="1">
                <a:latin typeface="The Hand" panose="03070502030502020204" pitchFamily="66" charset="0"/>
              </a:rPr>
              <a:t>PyPI</a:t>
            </a:r>
            <a:r>
              <a:rPr lang="en-US" sz="1600" dirty="0">
                <a:latin typeface="The Hand" panose="03070502030502020204" pitchFamily="66" charset="0"/>
              </a:rPr>
              <a:t> </a:t>
            </a:r>
            <a:r>
              <a:rPr lang="en-US" sz="1600" dirty="0">
                <a:latin typeface="The Hand" panose="03070502030502020204" pitchFamily="66" charset="0"/>
                <a:hlinkClick r:id="rId5"/>
              </a:rPr>
              <a:t>https://pypi.org/user/Thamme.Gowda/</a:t>
            </a:r>
            <a:endParaRPr lang="en-US" sz="1600" dirty="0">
              <a:latin typeface="The Hand" panose="03070502030502020204" pitchFamily="66" charset="0"/>
            </a:endParaRPr>
          </a:p>
        </p:txBody>
      </p:sp>
    </p:spTree>
    <p:extLst>
      <p:ext uri="{BB962C8B-B14F-4D97-AF65-F5344CB8AC3E}">
        <p14:creationId xmlns:p14="http://schemas.microsoft.com/office/powerpoint/2010/main" val="2509929929"/>
      </p:ext>
    </p:extLst>
  </p:cSld>
  <p:clrMapOvr>
    <a:masterClrMapping/>
  </p:clrMapOvr>
  <mc:AlternateContent xmlns:mc="http://schemas.openxmlformats.org/markup-compatibility/2006" xmlns:p14="http://schemas.microsoft.com/office/powerpoint/2010/main">
    <mc:Choice Requires="p14">
      <p:transition spd="slow" p14:dur="2000" advTm="61628"/>
    </mc:Choice>
    <mc:Fallback xmlns="">
      <p:transition spd="slow" advTm="6162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C8C1792-5500-2F40-A821-2E8F1AA67A88}"/>
              </a:ext>
            </a:extLst>
          </p:cNvPr>
          <p:cNvSpPr>
            <a:spLocks noGrp="1"/>
          </p:cNvSpPr>
          <p:nvPr>
            <p:ph type="ftr" sz="quarter" idx="15"/>
          </p:nvPr>
        </p:nvSpPr>
        <p:spPr/>
        <p:txBody>
          <a:bodyPr/>
          <a:lstStyle/>
          <a:p>
            <a:r>
              <a:rPr lang="en-US" dirty="0"/>
              <a:t>TG's Dissertation Proposal</a:t>
            </a:r>
          </a:p>
        </p:txBody>
      </p:sp>
      <p:sp>
        <p:nvSpPr>
          <p:cNvPr id="2" name="Title 1">
            <a:extLst>
              <a:ext uri="{FF2B5EF4-FFF2-40B4-BE49-F238E27FC236}">
                <a16:creationId xmlns:a16="http://schemas.microsoft.com/office/drawing/2014/main" id="{E86A5E0B-1280-0E46-A00B-E9591E0A5C1F}"/>
              </a:ext>
            </a:extLst>
          </p:cNvPr>
          <p:cNvSpPr>
            <a:spLocks noGrp="1"/>
          </p:cNvSpPr>
          <p:nvPr>
            <p:ph type="title"/>
          </p:nvPr>
        </p:nvSpPr>
        <p:spPr>
          <a:xfrm>
            <a:off x="133684" y="274236"/>
            <a:ext cx="2138948" cy="689724"/>
          </a:xfrm>
        </p:spPr>
        <p:txBody>
          <a:bodyPr/>
          <a:lstStyle/>
          <a:p>
            <a:r>
              <a:rPr lang="en-US" sz="2800" dirty="0"/>
              <a:t>Long-tail Curse</a:t>
            </a:r>
          </a:p>
        </p:txBody>
      </p:sp>
      <p:pic>
        <p:nvPicPr>
          <p:cNvPr id="8" name="Picture 7">
            <a:extLst>
              <a:ext uri="{FF2B5EF4-FFF2-40B4-BE49-F238E27FC236}">
                <a16:creationId xmlns:a16="http://schemas.microsoft.com/office/drawing/2014/main" id="{7736E52D-7A91-CC40-8D5B-F5E85AF25FD7}"/>
              </a:ext>
            </a:extLst>
          </p:cNvPr>
          <p:cNvPicPr>
            <a:picLocks/>
          </p:cNvPicPr>
          <p:nvPr/>
        </p:nvPicPr>
        <p:blipFill>
          <a:blip r:embed="rId2"/>
          <a:stretch>
            <a:fillRect/>
          </a:stretch>
        </p:blipFill>
        <p:spPr>
          <a:xfrm>
            <a:off x="173115" y="1556311"/>
            <a:ext cx="4206240" cy="3291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26CA63-D7F7-2947-BF21-F3F2614F72A6}"/>
                  </a:ext>
                </a:extLst>
              </p:cNvPr>
              <p:cNvSpPr txBox="1"/>
              <p:nvPr/>
            </p:nvSpPr>
            <p:spPr>
              <a:xfrm>
                <a:off x="2186540" y="271558"/>
                <a:ext cx="6866019" cy="1015663"/>
              </a:xfrm>
              <a:prstGeom prst="rect">
                <a:avLst/>
              </a:prstGeom>
              <a:noFill/>
            </p:spPr>
            <p:txBody>
              <a:bodyPr wrap="square" anchor="ctr">
                <a:spAutoFit/>
              </a:bodyPr>
              <a:lstStyle/>
              <a:p>
                <a:pPr marL="57148" indent="-285744" defTabSz="914382">
                  <a:buFont typeface="Arial" panose="020B0604020202020204" pitchFamily="34" charset="0"/>
                  <a:buChar char="•"/>
                </a:pPr>
                <a:r>
                  <a:rPr lang="en-US" sz="2000" dirty="0">
                    <a:latin typeface="Garamond" panose="02020404030301010803" pitchFamily="18" charset="0"/>
                  </a:rPr>
                  <a:t>Much of </a:t>
                </a:r>
                <a:r>
                  <a:rPr lang="en-US" sz="2000" i="1" dirty="0">
                    <a:latin typeface="Garamond" panose="02020404030301010803" pitchFamily="18" charset="0"/>
                  </a:rPr>
                  <a:t>information of a language system</a:t>
                </a:r>
                <a:r>
                  <a:rPr lang="en-US" sz="2000" dirty="0">
                    <a:latin typeface="Garamond" panose="02020404030301010803" pitchFamily="18" charset="0"/>
                  </a:rPr>
                  <a:t> is in its rare types</a:t>
                </a:r>
              </a:p>
              <a:p>
                <a:pPr marL="57148" indent="-285744" defTabSz="914382">
                  <a:buFont typeface="Arial" panose="020B0604020202020204" pitchFamily="34" charset="0"/>
                  <a:buChar char="•"/>
                </a:pPr>
                <a:r>
                  <a:rPr lang="en-US" sz="2000" dirty="0">
                    <a:latin typeface="Garamond" panose="02020404030301010803" pitchFamily="18" charset="0"/>
                  </a:rPr>
                  <a:t>Information content of a type = </a:t>
                </a:r>
                <a14:m>
                  <m:oMath xmlns:m="http://schemas.openxmlformats.org/officeDocument/2006/math">
                    <m:r>
                      <a:rPr lang="en-US" sz="2000" b="0" i="0" smtClean="0">
                        <a:latin typeface="Cambria Math" panose="02040503050406030204" pitchFamily="18" charset="0"/>
                        <a:ea typeface="XITS Math" panose="02000503000000000000" pitchFamily="2" charset="0"/>
                        <a:cs typeface="XITS Math" panose="02000503000000000000" pitchFamily="2" charset="0"/>
                      </a:rPr>
                      <m:t>−</m:t>
                    </m:r>
                    <m:func>
                      <m:funcPr>
                        <m:ctrlPr>
                          <a:rPr lang="en-US" sz="2000" i="1" smtClean="0">
                            <a:latin typeface="Cambria Math" panose="02040503050406030204" pitchFamily="18" charset="0"/>
                            <a:ea typeface="XITS Math" panose="02000503000000000000" pitchFamily="2" charset="0"/>
                            <a:cs typeface="XITS Math" panose="02000503000000000000" pitchFamily="2" charset="0"/>
                          </a:rPr>
                        </m:ctrlPr>
                      </m:funcPr>
                      <m:fName>
                        <m:sSub>
                          <m:sSubPr>
                            <m:ctrlPr>
                              <a:rPr lang="en-US" sz="2000" i="1" smtClean="0">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2000" b="0" i="0" smtClean="0">
                                <a:latin typeface="Cambria Math" panose="02040503050406030204" pitchFamily="18" charset="0"/>
                                <a:ea typeface="XITS Math" panose="02000503000000000000" pitchFamily="2" charset="0"/>
                                <a:cs typeface="XITS Math" panose="02000503000000000000" pitchFamily="2" charset="0"/>
                              </a:rPr>
                              <m:t>log</m:t>
                            </m:r>
                          </m:e>
                          <m:sub>
                            <m:r>
                              <a:rPr lang="en-US" sz="2000" b="0" i="0" smtClean="0">
                                <a:latin typeface="Cambria Math" panose="02040503050406030204" pitchFamily="18" charset="0"/>
                                <a:ea typeface="XITS Math" panose="02000503000000000000" pitchFamily="2" charset="0"/>
                                <a:cs typeface="XITS Math" panose="02000503000000000000" pitchFamily="2" charset="0"/>
                              </a:rPr>
                              <m:t>2</m:t>
                            </m:r>
                          </m:sub>
                        </m:sSub>
                      </m:fName>
                      <m:e>
                        <m:r>
                          <m:rPr>
                            <m:sty m:val="p"/>
                          </m:rPr>
                          <a:rPr lang="en-US" sz="2000" b="0" i="0" smtClean="0">
                            <a:latin typeface="Cambria Math" panose="02040503050406030204" pitchFamily="18" charset="0"/>
                            <a:ea typeface="XITS Math" panose="02000503000000000000" pitchFamily="2" charset="0"/>
                            <a:cs typeface="XITS Math" panose="02000503000000000000" pitchFamily="2" charset="0"/>
                          </a:rPr>
                          <m:t>P</m:t>
                        </m:r>
                        <m:r>
                          <a:rPr lang="en-US" sz="2000" b="0" i="1" smtClean="0">
                            <a:latin typeface="Cambria Math" panose="02040503050406030204" pitchFamily="18" charset="0"/>
                            <a:ea typeface="XITS Math" panose="02000503000000000000" pitchFamily="2" charset="0"/>
                            <a:cs typeface="XITS Math" panose="02000503000000000000" pitchFamily="2" charset="0"/>
                          </a:rPr>
                          <m:t>(</m:t>
                        </m:r>
                        <m:r>
                          <a:rPr lang="en-US" sz="2000" b="0" i="1" smtClean="0">
                            <a:latin typeface="Cambria Math" panose="02040503050406030204" pitchFamily="18" charset="0"/>
                            <a:ea typeface="XITS Math" panose="02000503000000000000" pitchFamily="2" charset="0"/>
                            <a:cs typeface="XITS Math" panose="02000503000000000000" pitchFamily="2" charset="0"/>
                          </a:rPr>
                          <m:t>𝑥</m:t>
                        </m:r>
                        <m:r>
                          <a:rPr lang="en-US" sz="2000" b="0" i="1" smtClean="0">
                            <a:latin typeface="Cambria Math" panose="02040503050406030204" pitchFamily="18" charset="0"/>
                            <a:ea typeface="XITS Math" panose="02000503000000000000" pitchFamily="2" charset="0"/>
                            <a:cs typeface="XITS Math" panose="02000503000000000000" pitchFamily="2" charset="0"/>
                          </a:rPr>
                          <m:t>)</m:t>
                        </m:r>
                      </m:e>
                    </m:func>
                    <m:r>
                      <a:rPr lang="en-US" sz="2000" b="0" i="1" smtClean="0">
                        <a:latin typeface="Cambria Math" panose="02040503050406030204" pitchFamily="18" charset="0"/>
                      </a:rPr>
                      <m:t> </m:t>
                    </m:r>
                  </m:oMath>
                </a14:m>
                <a:endParaRPr lang="en-US" sz="2000" dirty="0">
                  <a:solidFill>
                    <a:schemeClr val="bg1">
                      <a:lumMod val="50000"/>
                    </a:schemeClr>
                  </a:solidFill>
                  <a:latin typeface="XITS Math" panose="02000503000000000000" pitchFamily="2" charset="0"/>
                  <a:ea typeface="XITS Math" panose="02000503000000000000" pitchFamily="2" charset="0"/>
                  <a:cs typeface="XITS Math" panose="02000503000000000000" pitchFamily="2" charset="0"/>
                </a:endParaRPr>
              </a:p>
              <a:p>
                <a:pPr marL="57148" indent="-285744" defTabSz="914382">
                  <a:buFont typeface="Arial" panose="020B0604020202020204" pitchFamily="34" charset="0"/>
                  <a:buChar char="•"/>
                </a:pPr>
                <a:r>
                  <a:rPr lang="en-US" sz="2000" dirty="0">
                    <a:latin typeface="Garamond" panose="02020404030301010803" pitchFamily="18" charset="0"/>
                  </a:rPr>
                  <a:t>ML models stutter (and hallucinate) on data scarcity</a:t>
                </a:r>
              </a:p>
            </p:txBody>
          </p:sp>
        </mc:Choice>
        <mc:Fallback xmlns="">
          <p:sp>
            <p:nvSpPr>
              <p:cNvPr id="11" name="TextBox 10">
                <a:extLst>
                  <a:ext uri="{FF2B5EF4-FFF2-40B4-BE49-F238E27FC236}">
                    <a16:creationId xmlns:a16="http://schemas.microsoft.com/office/drawing/2014/main" id="{EC26CA63-D7F7-2947-BF21-F3F2614F72A6}"/>
                  </a:ext>
                </a:extLst>
              </p:cNvPr>
              <p:cNvSpPr txBox="1">
                <a:spLocks noRot="1" noChangeAspect="1" noMove="1" noResize="1" noEditPoints="1" noAdjustHandles="1" noChangeArrowheads="1" noChangeShapeType="1" noTextEdit="1"/>
              </p:cNvSpPr>
              <p:nvPr/>
            </p:nvSpPr>
            <p:spPr>
              <a:xfrm>
                <a:off x="2186540" y="271558"/>
                <a:ext cx="6866019" cy="1015663"/>
              </a:xfrm>
              <a:prstGeom prst="rect">
                <a:avLst/>
              </a:prstGeom>
              <a:blipFill>
                <a:blip r:embed="rId3"/>
                <a:stretch>
                  <a:fillRect l="-739" t="-2469" b="-9877"/>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4FF5D111-21E0-EE47-9CB4-DD62BC232334}"/>
              </a:ext>
            </a:extLst>
          </p:cNvPr>
          <p:cNvSpPr>
            <a:spLocks noGrp="1"/>
          </p:cNvSpPr>
          <p:nvPr>
            <p:ph type="sldNum" sz="quarter" idx="16"/>
          </p:nvPr>
        </p:nvSpPr>
        <p:spPr/>
        <p:txBody>
          <a:bodyPr/>
          <a:lstStyle/>
          <a:p>
            <a:fld id="{94484A00-4F00-BC41-AC64-A612D22D8354}" type="slidenum">
              <a:rPr lang="en-US" smtClean="0"/>
              <a:pPr/>
              <a:t>5</a:t>
            </a:fld>
            <a:endParaRPr lang="en-US"/>
          </a:p>
        </p:txBody>
      </p:sp>
      <p:pic>
        <p:nvPicPr>
          <p:cNvPr id="12" name="Picture 11">
            <a:extLst>
              <a:ext uri="{FF2B5EF4-FFF2-40B4-BE49-F238E27FC236}">
                <a16:creationId xmlns:a16="http://schemas.microsoft.com/office/drawing/2014/main" id="{A29285C2-37EA-D340-A4F3-F53EB3E6E1A2}"/>
              </a:ext>
            </a:extLst>
          </p:cNvPr>
          <p:cNvPicPr>
            <a:picLocks/>
          </p:cNvPicPr>
          <p:nvPr/>
        </p:nvPicPr>
        <p:blipFill>
          <a:blip r:embed="rId4"/>
          <a:srcRect/>
          <a:stretch/>
        </p:blipFill>
        <p:spPr>
          <a:xfrm>
            <a:off x="4764647" y="1574241"/>
            <a:ext cx="4014630" cy="3291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8ADBD524-C00B-494D-B9C5-191164B5BF5E}"/>
              </a:ext>
            </a:extLst>
          </p:cNvPr>
          <p:cNvSpPr txBox="1"/>
          <p:nvPr/>
        </p:nvSpPr>
        <p:spPr>
          <a:xfrm>
            <a:off x="1545304" y="4990845"/>
            <a:ext cx="6438686" cy="369332"/>
          </a:xfrm>
          <a:prstGeom prst="rect">
            <a:avLst/>
          </a:prstGeom>
          <a:noFill/>
        </p:spPr>
        <p:txBody>
          <a:bodyPr wrap="none" rtlCol="0">
            <a:spAutoFit/>
          </a:bodyPr>
          <a:lstStyle/>
          <a:p>
            <a:r>
              <a:rPr lang="en-US" i="1" dirty="0">
                <a:latin typeface="Garamond" panose="02020404030301010803" pitchFamily="18" charset="0"/>
              </a:rPr>
              <a:t>MT is not solved </a:t>
            </a:r>
            <a:r>
              <a:rPr lang="en-US" dirty="0">
                <a:latin typeface="Garamond" panose="02020404030301010803" pitchFamily="18" charset="0"/>
              </a:rPr>
              <a:t>until we address the long-tail problem, e.g., rare words</a:t>
            </a:r>
          </a:p>
        </p:txBody>
      </p:sp>
    </p:spTree>
    <p:extLst>
      <p:ext uri="{BB962C8B-B14F-4D97-AF65-F5344CB8AC3E}">
        <p14:creationId xmlns:p14="http://schemas.microsoft.com/office/powerpoint/2010/main" val="1827923396"/>
      </p:ext>
    </p:extLst>
  </p:cSld>
  <p:clrMapOvr>
    <a:masterClrMapping/>
  </p:clrMapOvr>
  <mc:AlternateContent xmlns:mc="http://schemas.openxmlformats.org/markup-compatibility/2006" xmlns:p14="http://schemas.microsoft.com/office/powerpoint/2010/main">
    <mc:Choice Requires="p14">
      <p:transition spd="slow" p14:dur="2000" advTm="70310"/>
    </mc:Choice>
    <mc:Fallback xmlns="">
      <p:transition spd="slow" advTm="703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C56E-7362-804E-8E35-A851202BC1C8}"/>
              </a:ext>
            </a:extLst>
          </p:cNvPr>
          <p:cNvSpPr>
            <a:spLocks noGrp="1"/>
          </p:cNvSpPr>
          <p:nvPr>
            <p:ph type="title"/>
          </p:nvPr>
        </p:nvSpPr>
        <p:spPr>
          <a:xfrm>
            <a:off x="-400907" y="154641"/>
            <a:ext cx="6415089" cy="477079"/>
          </a:xfrm>
        </p:spPr>
        <p:txBody>
          <a:bodyPr/>
          <a:lstStyle/>
          <a:p>
            <a:r>
              <a:rPr lang="en-US" dirty="0">
                <a:latin typeface="Garamond" panose="02020404030301010803" pitchFamily="18" charset="0"/>
              </a:rPr>
              <a:t>Datasets for 500+ Languages</a:t>
            </a:r>
          </a:p>
        </p:txBody>
      </p:sp>
      <p:sp>
        <p:nvSpPr>
          <p:cNvPr id="3" name="Content Placeholder 2">
            <a:extLst>
              <a:ext uri="{FF2B5EF4-FFF2-40B4-BE49-F238E27FC236}">
                <a16:creationId xmlns:a16="http://schemas.microsoft.com/office/drawing/2014/main" id="{FA0DADFA-02AD-E44D-8D7E-DB481B823872}"/>
              </a:ext>
            </a:extLst>
          </p:cNvPr>
          <p:cNvSpPr>
            <a:spLocks noGrp="1"/>
          </p:cNvSpPr>
          <p:nvPr>
            <p:ph idx="13"/>
          </p:nvPr>
        </p:nvSpPr>
        <p:spPr/>
        <p:txBody>
          <a:bodyPr>
            <a:normAutofit/>
          </a:bodyPr>
          <a:lstStyle/>
          <a:p>
            <a:r>
              <a:rPr lang="en-US" dirty="0" err="1">
                <a:solidFill>
                  <a:srgbClr val="990000"/>
                </a:solidFill>
              </a:rPr>
              <a:t>MT</a:t>
            </a:r>
            <a:r>
              <a:rPr lang="en-US" dirty="0" err="1">
                <a:solidFill>
                  <a:srgbClr val="990000"/>
                </a:solidFill>
                <a:latin typeface="Garamond" panose="02020404030301010803" pitchFamily="18" charset="0"/>
              </a:rPr>
              <a:t>Data</a:t>
            </a:r>
            <a:r>
              <a:rPr lang="en-US" dirty="0">
                <a:solidFill>
                  <a:srgbClr val="990000"/>
                </a:solidFill>
                <a:latin typeface="Garamond" panose="02020404030301010803" pitchFamily="18" charset="0"/>
              </a:rPr>
              <a:t> </a:t>
            </a:r>
            <a:r>
              <a:rPr lang="en-US" dirty="0">
                <a:solidFill>
                  <a:schemeClr val="tx1">
                    <a:lumMod val="85000"/>
                    <a:lumOff val="15000"/>
                  </a:schemeClr>
                </a:solidFill>
                <a:latin typeface="Garamond" panose="02020404030301010803" pitchFamily="18" charset="0"/>
              </a:rPr>
              <a:t>created an index of all datasets </a:t>
            </a:r>
          </a:p>
          <a:p>
            <a:r>
              <a:rPr lang="en-US" dirty="0">
                <a:latin typeface="Garamond" panose="02020404030301010803" pitchFamily="18" charset="0"/>
              </a:rPr>
              <a:t>Where are the datasets located? ⇨</a:t>
            </a:r>
          </a:p>
          <a:p>
            <a:r>
              <a:rPr lang="en-US" sz="2000" dirty="0" err="1"/>
              <a:t>BixTex</a:t>
            </a:r>
            <a:r>
              <a:rPr lang="en-US" sz="2000" dirty="0"/>
              <a:t> citation entries are shown whenever available</a:t>
            </a:r>
          </a:p>
          <a:p>
            <a:r>
              <a:rPr lang="en-US" sz="2000" dirty="0">
                <a:latin typeface="Garamond" panose="02020404030301010803" pitchFamily="18" charset="0"/>
              </a:rPr>
              <a:t>Datasets comes in different formats</a:t>
            </a:r>
            <a:br>
              <a:rPr lang="en-US" sz="2000" dirty="0">
                <a:latin typeface="Garamond" panose="02020404030301010803" pitchFamily="18" charset="0"/>
              </a:rPr>
            </a:br>
            <a:r>
              <a:rPr lang="en-US" sz="2000" dirty="0">
                <a:latin typeface="Garamond" panose="02020404030301010803" pitchFamily="18" charset="0"/>
              </a:rPr>
              <a:t>(Standardization of language names, IDs </a:t>
            </a:r>
            <a:r>
              <a:rPr lang="en-US" sz="2000" dirty="0" err="1">
                <a:latin typeface="Garamond" panose="02020404030301010803" pitchFamily="18" charset="0"/>
              </a:rPr>
              <a:t>etc</a:t>
            </a:r>
            <a:r>
              <a:rPr lang="en-US" sz="2000" dirty="0">
                <a:latin typeface="Garamond" panose="02020404030301010803" pitchFamily="18" charset="0"/>
              </a:rPr>
              <a:t> </a:t>
            </a:r>
            <a:br>
              <a:rPr lang="en-US" sz="2000" dirty="0">
                <a:latin typeface="Garamond" panose="02020404030301010803" pitchFamily="18" charset="0"/>
              </a:rPr>
            </a:br>
            <a:r>
              <a:rPr lang="en-US" sz="2000" dirty="0">
                <a:latin typeface="Garamond" panose="02020404030301010803" pitchFamily="18" charset="0"/>
              </a:rPr>
              <a:t>    under the hood)</a:t>
            </a:r>
          </a:p>
        </p:txBody>
      </p:sp>
      <p:sp>
        <p:nvSpPr>
          <p:cNvPr id="4" name="Footer Placeholder 3">
            <a:extLst>
              <a:ext uri="{FF2B5EF4-FFF2-40B4-BE49-F238E27FC236}">
                <a16:creationId xmlns:a16="http://schemas.microsoft.com/office/drawing/2014/main" id="{68E698CC-589B-0540-AE31-3D6F614F1503}"/>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257B339-101E-9844-A381-26437F13BCC8}"/>
              </a:ext>
            </a:extLst>
          </p:cNvPr>
          <p:cNvSpPr>
            <a:spLocks noGrp="1"/>
          </p:cNvSpPr>
          <p:nvPr>
            <p:ph type="sldNum" sz="quarter" idx="16"/>
          </p:nvPr>
        </p:nvSpPr>
        <p:spPr/>
        <p:txBody>
          <a:bodyPr/>
          <a:lstStyle/>
          <a:p>
            <a:fld id="{94484A00-4F00-BC41-AC64-A612D22D8354}" type="slidenum">
              <a:rPr lang="en-US" smtClean="0"/>
              <a:pPr/>
              <a:t>50</a:t>
            </a:fld>
            <a:endParaRPr lang="en-US"/>
          </a:p>
        </p:txBody>
      </p:sp>
      <p:graphicFrame>
        <p:nvGraphicFramePr>
          <p:cNvPr id="8" name="Table 7">
            <a:extLst>
              <a:ext uri="{FF2B5EF4-FFF2-40B4-BE49-F238E27FC236}">
                <a16:creationId xmlns:a16="http://schemas.microsoft.com/office/drawing/2014/main" id="{21E030C5-868B-5244-9A34-216EE6002F5E}"/>
              </a:ext>
            </a:extLst>
          </p:cNvPr>
          <p:cNvGraphicFramePr>
            <a:graphicFrameLocks noGrp="1"/>
          </p:cNvGraphicFramePr>
          <p:nvPr>
            <p:extLst>
              <p:ext uri="{D42A27DB-BD31-4B8C-83A1-F6EECF244321}">
                <p14:modId xmlns:p14="http://schemas.microsoft.com/office/powerpoint/2010/main" val="3824048768"/>
              </p:ext>
            </p:extLst>
          </p:nvPr>
        </p:nvGraphicFramePr>
        <p:xfrm>
          <a:off x="6303837" y="218536"/>
          <a:ext cx="2282898" cy="5346212"/>
        </p:xfrm>
        <a:graphic>
          <a:graphicData uri="http://schemas.openxmlformats.org/drawingml/2006/table">
            <a:tbl>
              <a:tblPr bandRow="1">
                <a:tableStyleId>{3B4B98B0-60AC-42C2-AFA5-B58CD77FA1E5}</a:tableStyleId>
              </a:tblPr>
              <a:tblGrid>
                <a:gridCol w="1309687">
                  <a:extLst>
                    <a:ext uri="{9D8B030D-6E8A-4147-A177-3AD203B41FA5}">
                      <a16:colId xmlns:a16="http://schemas.microsoft.com/office/drawing/2014/main" val="755201876"/>
                    </a:ext>
                  </a:extLst>
                </a:gridCol>
                <a:gridCol w="973211">
                  <a:extLst>
                    <a:ext uri="{9D8B030D-6E8A-4147-A177-3AD203B41FA5}">
                      <a16:colId xmlns:a16="http://schemas.microsoft.com/office/drawing/2014/main" val="4175471017"/>
                    </a:ext>
                  </a:extLst>
                </a:gridCol>
              </a:tblGrid>
              <a:tr h="211309">
                <a:tc>
                  <a:txBody>
                    <a:bodyPr/>
                    <a:lstStyle/>
                    <a:p>
                      <a:pPr algn="l" rtl="0" fontAlgn="b"/>
                      <a:r>
                        <a:rPr lang="en-US" sz="1400" b="1" dirty="0">
                          <a:effectLst/>
                          <a:latin typeface="Garamond" panose="02020404030301010803" pitchFamily="18" charset="0"/>
                        </a:rPr>
                        <a:t>Source</a:t>
                      </a:r>
                    </a:p>
                  </a:txBody>
                  <a:tcPr marL="14312" marR="14312" marT="9542" marB="9542" anchor="b"/>
                </a:tc>
                <a:tc>
                  <a:txBody>
                    <a:bodyPr/>
                    <a:lstStyle/>
                    <a:p>
                      <a:pPr algn="r" rtl="0" fontAlgn="b"/>
                      <a:r>
                        <a:rPr lang="en-US" sz="1400" b="1" dirty="0">
                          <a:effectLst/>
                          <a:latin typeface="Garamond" panose="02020404030301010803" pitchFamily="18" charset="0"/>
                        </a:rPr>
                        <a:t>Datasets</a:t>
                      </a:r>
                    </a:p>
                  </a:txBody>
                  <a:tcPr marL="14312" marR="14312" marT="9542" marB="9542" anchor="b"/>
                </a:tc>
                <a:extLst>
                  <a:ext uri="{0D108BD9-81ED-4DB2-BD59-A6C34878D82A}">
                    <a16:rowId xmlns:a16="http://schemas.microsoft.com/office/drawing/2014/main" val="3344323411"/>
                  </a:ext>
                </a:extLst>
              </a:tr>
              <a:tr h="123988">
                <a:tc>
                  <a:txBody>
                    <a:bodyPr/>
                    <a:lstStyle/>
                    <a:p>
                      <a:pPr algn="l" rtl="0" fontAlgn="b"/>
                      <a:r>
                        <a:rPr lang="en-US" sz="1400" dirty="0">
                          <a:effectLst/>
                          <a:latin typeface="Garamond" panose="02020404030301010803" pitchFamily="18" charset="0"/>
                        </a:rPr>
                        <a:t>OPUS</a:t>
                      </a:r>
                    </a:p>
                  </a:txBody>
                  <a:tcPr marL="14312" marR="14312" marT="9542" marB="9542" anchor="b"/>
                </a:tc>
                <a:tc>
                  <a:txBody>
                    <a:bodyPr/>
                    <a:lstStyle/>
                    <a:p>
                      <a:pPr algn="r" rtl="0" fontAlgn="b"/>
                      <a:r>
                        <a:rPr lang="en-US" sz="1400">
                          <a:effectLst/>
                          <a:latin typeface="Garamond" panose="02020404030301010803" pitchFamily="18" charset="0"/>
                        </a:rPr>
                        <a:t>80,830</a:t>
                      </a:r>
                    </a:p>
                  </a:txBody>
                  <a:tcPr marL="14312" marR="14312" marT="9542" marB="9542" anchor="b"/>
                </a:tc>
                <a:extLst>
                  <a:ext uri="{0D108BD9-81ED-4DB2-BD59-A6C34878D82A}">
                    <a16:rowId xmlns:a16="http://schemas.microsoft.com/office/drawing/2014/main" val="2560279685"/>
                  </a:ext>
                </a:extLst>
              </a:tr>
              <a:tr h="223226">
                <a:tc>
                  <a:txBody>
                    <a:bodyPr/>
                    <a:lstStyle/>
                    <a:p>
                      <a:pPr algn="l" rtl="0" fontAlgn="b"/>
                      <a:r>
                        <a:rPr lang="en-US" sz="1400" dirty="0">
                          <a:effectLst/>
                          <a:latin typeface="Garamond" panose="02020404030301010803" pitchFamily="18" charset="0"/>
                        </a:rPr>
                        <a:t>OPUS_JW300</a:t>
                      </a:r>
                    </a:p>
                  </a:txBody>
                  <a:tcPr marL="14312" marR="14312" marT="9542" marB="9542" anchor="b"/>
                </a:tc>
                <a:tc>
                  <a:txBody>
                    <a:bodyPr/>
                    <a:lstStyle/>
                    <a:p>
                      <a:pPr algn="r" rtl="0" fontAlgn="b"/>
                      <a:r>
                        <a:rPr lang="en-US" sz="1400">
                          <a:effectLst/>
                          <a:latin typeface="Garamond" panose="02020404030301010803" pitchFamily="18" charset="0"/>
                        </a:rPr>
                        <a:t>91,248</a:t>
                      </a:r>
                    </a:p>
                  </a:txBody>
                  <a:tcPr marL="14312" marR="14312" marT="9542" marB="9542" anchor="b"/>
                </a:tc>
                <a:extLst>
                  <a:ext uri="{0D108BD9-81ED-4DB2-BD59-A6C34878D82A}">
                    <a16:rowId xmlns:a16="http://schemas.microsoft.com/office/drawing/2014/main" val="660646057"/>
                  </a:ext>
                </a:extLst>
              </a:tr>
              <a:tr h="123988">
                <a:tc>
                  <a:txBody>
                    <a:bodyPr/>
                    <a:lstStyle/>
                    <a:p>
                      <a:pPr algn="l" rtl="0" fontAlgn="b"/>
                      <a:r>
                        <a:rPr lang="en-US" sz="1400" dirty="0" err="1">
                          <a:effectLst/>
                          <a:latin typeface="Garamond" panose="02020404030301010803" pitchFamily="18" charset="0"/>
                        </a:rPr>
                        <a:t>Neulab</a:t>
                      </a:r>
                      <a:endParaRPr lang="en-US" sz="1400" dirty="0">
                        <a:effectLst/>
                        <a:latin typeface="Garamond" panose="02020404030301010803" pitchFamily="18" charset="0"/>
                      </a:endParaRPr>
                    </a:p>
                  </a:txBody>
                  <a:tcPr marL="14312" marR="14312" marT="9542" marB="9542" anchor="b"/>
                </a:tc>
                <a:tc>
                  <a:txBody>
                    <a:bodyPr/>
                    <a:lstStyle/>
                    <a:p>
                      <a:pPr algn="r" rtl="0" fontAlgn="b"/>
                      <a:r>
                        <a:rPr lang="en-US" sz="1400">
                          <a:effectLst/>
                          <a:latin typeface="Garamond" panose="02020404030301010803" pitchFamily="18" charset="0"/>
                        </a:rPr>
                        <a:t>4,455</a:t>
                      </a:r>
                    </a:p>
                  </a:txBody>
                  <a:tcPr marL="14312" marR="14312" marT="9542" marB="9542" anchor="b"/>
                </a:tc>
                <a:extLst>
                  <a:ext uri="{0D108BD9-81ED-4DB2-BD59-A6C34878D82A}">
                    <a16:rowId xmlns:a16="http://schemas.microsoft.com/office/drawing/2014/main" val="393710020"/>
                  </a:ext>
                </a:extLst>
              </a:tr>
              <a:tr h="123988">
                <a:tc>
                  <a:txBody>
                    <a:bodyPr/>
                    <a:lstStyle/>
                    <a:p>
                      <a:pPr algn="l" rtl="0" fontAlgn="b"/>
                      <a:r>
                        <a:rPr lang="en-US" sz="1400" dirty="0">
                          <a:effectLst/>
                          <a:latin typeface="Garamond" panose="02020404030301010803" pitchFamily="18" charset="0"/>
                        </a:rPr>
                        <a:t>Facebook</a:t>
                      </a:r>
                    </a:p>
                  </a:txBody>
                  <a:tcPr marL="14312" marR="14312" marT="9542" marB="9542" anchor="b"/>
                </a:tc>
                <a:tc>
                  <a:txBody>
                    <a:bodyPr/>
                    <a:lstStyle/>
                    <a:p>
                      <a:pPr algn="r" rtl="0" fontAlgn="b"/>
                      <a:r>
                        <a:rPr lang="en-US" sz="1400">
                          <a:effectLst/>
                          <a:latin typeface="Garamond" panose="02020404030301010803" pitchFamily="18" charset="0"/>
                        </a:rPr>
                        <a:t>1,617</a:t>
                      </a:r>
                    </a:p>
                  </a:txBody>
                  <a:tcPr marL="14312" marR="14312" marT="9542" marB="9542" anchor="b"/>
                </a:tc>
                <a:extLst>
                  <a:ext uri="{0D108BD9-81ED-4DB2-BD59-A6C34878D82A}">
                    <a16:rowId xmlns:a16="http://schemas.microsoft.com/office/drawing/2014/main" val="2174712058"/>
                  </a:ext>
                </a:extLst>
              </a:tr>
              <a:tr h="123988">
                <a:tc>
                  <a:txBody>
                    <a:bodyPr/>
                    <a:lstStyle/>
                    <a:p>
                      <a:pPr algn="l" rtl="0" fontAlgn="b"/>
                      <a:r>
                        <a:rPr lang="en-US" sz="1400" dirty="0">
                          <a:effectLst/>
                          <a:latin typeface="Garamond" panose="02020404030301010803" pitchFamily="18" charset="0"/>
                        </a:rPr>
                        <a:t>ELRC</a:t>
                      </a:r>
                    </a:p>
                  </a:txBody>
                  <a:tcPr marL="14312" marR="14312" marT="9542" marB="9542" anchor="b"/>
                </a:tc>
                <a:tc>
                  <a:txBody>
                    <a:bodyPr/>
                    <a:lstStyle/>
                    <a:p>
                      <a:pPr algn="r" rtl="0" fontAlgn="b"/>
                      <a:r>
                        <a:rPr lang="en-US" sz="1400">
                          <a:effectLst/>
                          <a:latin typeface="Garamond" panose="02020404030301010803" pitchFamily="18" charset="0"/>
                        </a:rPr>
                        <a:t>1,341</a:t>
                      </a:r>
                    </a:p>
                  </a:txBody>
                  <a:tcPr marL="14312" marR="14312" marT="9542" marB="9542" anchor="b"/>
                </a:tc>
                <a:extLst>
                  <a:ext uri="{0D108BD9-81ED-4DB2-BD59-A6C34878D82A}">
                    <a16:rowId xmlns:a16="http://schemas.microsoft.com/office/drawing/2014/main" val="3862089524"/>
                  </a:ext>
                </a:extLst>
              </a:tr>
              <a:tr h="123988">
                <a:tc>
                  <a:txBody>
                    <a:bodyPr/>
                    <a:lstStyle/>
                    <a:p>
                      <a:pPr algn="l" rtl="0" fontAlgn="b"/>
                      <a:r>
                        <a:rPr lang="en-US" sz="1400" dirty="0">
                          <a:effectLst/>
                          <a:latin typeface="Garamond" panose="02020404030301010803" pitchFamily="18" charset="0"/>
                        </a:rPr>
                        <a:t>EU</a:t>
                      </a:r>
                    </a:p>
                  </a:txBody>
                  <a:tcPr marL="14312" marR="14312" marT="9542" marB="9542" anchor="b"/>
                </a:tc>
                <a:tc>
                  <a:txBody>
                    <a:bodyPr/>
                    <a:lstStyle/>
                    <a:p>
                      <a:pPr algn="r" rtl="0" fontAlgn="b"/>
                      <a:r>
                        <a:rPr lang="en-US" sz="1400">
                          <a:effectLst/>
                          <a:latin typeface="Garamond" panose="02020404030301010803" pitchFamily="18" charset="0"/>
                        </a:rPr>
                        <a:t>1,178</a:t>
                      </a:r>
                    </a:p>
                  </a:txBody>
                  <a:tcPr marL="14312" marR="14312" marT="9542" marB="9542" anchor="b"/>
                </a:tc>
                <a:extLst>
                  <a:ext uri="{0D108BD9-81ED-4DB2-BD59-A6C34878D82A}">
                    <a16:rowId xmlns:a16="http://schemas.microsoft.com/office/drawing/2014/main" val="513983192"/>
                  </a:ext>
                </a:extLst>
              </a:tr>
              <a:tr h="123988">
                <a:tc>
                  <a:txBody>
                    <a:bodyPr/>
                    <a:lstStyle/>
                    <a:p>
                      <a:pPr algn="l" rtl="0" fontAlgn="b"/>
                      <a:r>
                        <a:rPr lang="en-US" sz="1400" dirty="0" err="1">
                          <a:effectLst/>
                          <a:latin typeface="Garamond" panose="02020404030301010803" pitchFamily="18" charset="0"/>
                        </a:rPr>
                        <a:t>Statmt</a:t>
                      </a:r>
                      <a:endParaRPr lang="en-US" sz="1400" dirty="0">
                        <a:effectLst/>
                        <a:latin typeface="Garamond" panose="02020404030301010803" pitchFamily="18" charset="0"/>
                      </a:endParaRPr>
                    </a:p>
                  </a:txBody>
                  <a:tcPr marL="14312" marR="14312" marT="9542" marB="9542" anchor="b"/>
                </a:tc>
                <a:tc>
                  <a:txBody>
                    <a:bodyPr/>
                    <a:lstStyle/>
                    <a:p>
                      <a:pPr algn="r" rtl="0" fontAlgn="b"/>
                      <a:r>
                        <a:rPr lang="en-US" sz="1400">
                          <a:effectLst/>
                          <a:latin typeface="Garamond" panose="02020404030301010803" pitchFamily="18" charset="0"/>
                        </a:rPr>
                        <a:t>699</a:t>
                      </a:r>
                    </a:p>
                  </a:txBody>
                  <a:tcPr marL="14312" marR="14312" marT="9542" marB="9542" anchor="b"/>
                </a:tc>
                <a:extLst>
                  <a:ext uri="{0D108BD9-81ED-4DB2-BD59-A6C34878D82A}">
                    <a16:rowId xmlns:a16="http://schemas.microsoft.com/office/drawing/2014/main" val="1023317807"/>
                  </a:ext>
                </a:extLst>
              </a:tr>
              <a:tr h="123988">
                <a:tc>
                  <a:txBody>
                    <a:bodyPr/>
                    <a:lstStyle/>
                    <a:p>
                      <a:pPr algn="l" rtl="0" fontAlgn="b"/>
                      <a:r>
                        <a:rPr lang="en-US" sz="1400" dirty="0">
                          <a:effectLst/>
                          <a:latin typeface="Garamond" panose="02020404030301010803" pitchFamily="18" charset="0"/>
                        </a:rPr>
                        <a:t>Tilde</a:t>
                      </a:r>
                    </a:p>
                  </a:txBody>
                  <a:tcPr marL="14312" marR="14312" marT="9542" marB="9542" anchor="b"/>
                </a:tc>
                <a:tc>
                  <a:txBody>
                    <a:bodyPr/>
                    <a:lstStyle/>
                    <a:p>
                      <a:pPr algn="r" rtl="0" fontAlgn="b"/>
                      <a:r>
                        <a:rPr lang="en-US" sz="1400">
                          <a:effectLst/>
                          <a:latin typeface="Garamond" panose="02020404030301010803" pitchFamily="18" charset="0"/>
                        </a:rPr>
                        <a:t>519</a:t>
                      </a:r>
                    </a:p>
                  </a:txBody>
                  <a:tcPr marL="14312" marR="14312" marT="9542" marB="9542" anchor="b"/>
                </a:tc>
                <a:extLst>
                  <a:ext uri="{0D108BD9-81ED-4DB2-BD59-A6C34878D82A}">
                    <a16:rowId xmlns:a16="http://schemas.microsoft.com/office/drawing/2014/main" val="691810270"/>
                  </a:ext>
                </a:extLst>
              </a:tr>
              <a:tr h="223226">
                <a:tc>
                  <a:txBody>
                    <a:bodyPr/>
                    <a:lstStyle/>
                    <a:p>
                      <a:pPr algn="l" rtl="0" fontAlgn="b"/>
                      <a:r>
                        <a:rPr lang="en-US" sz="1400" dirty="0" err="1">
                          <a:effectLst/>
                          <a:latin typeface="Garamond" panose="02020404030301010803" pitchFamily="18" charset="0"/>
                        </a:rPr>
                        <a:t>LinguaTools</a:t>
                      </a:r>
                      <a:endParaRPr lang="en-US" sz="1400" dirty="0">
                        <a:effectLst/>
                        <a:latin typeface="Garamond" panose="02020404030301010803" pitchFamily="18" charset="0"/>
                      </a:endParaRPr>
                    </a:p>
                  </a:txBody>
                  <a:tcPr marL="14312" marR="14312" marT="9542" marB="9542" anchor="b"/>
                </a:tc>
                <a:tc>
                  <a:txBody>
                    <a:bodyPr/>
                    <a:lstStyle/>
                    <a:p>
                      <a:pPr algn="r" rtl="0" fontAlgn="b"/>
                      <a:r>
                        <a:rPr lang="en-US" sz="1400">
                          <a:effectLst/>
                          <a:latin typeface="Garamond" panose="02020404030301010803" pitchFamily="18" charset="0"/>
                        </a:rPr>
                        <a:t>253</a:t>
                      </a:r>
                    </a:p>
                  </a:txBody>
                  <a:tcPr marL="14312" marR="14312" marT="9542" marB="9542" anchor="b"/>
                </a:tc>
                <a:extLst>
                  <a:ext uri="{0D108BD9-81ED-4DB2-BD59-A6C34878D82A}">
                    <a16:rowId xmlns:a16="http://schemas.microsoft.com/office/drawing/2014/main" val="1712949084"/>
                  </a:ext>
                </a:extLst>
              </a:tr>
              <a:tr h="123988">
                <a:tc>
                  <a:txBody>
                    <a:bodyPr/>
                    <a:lstStyle/>
                    <a:p>
                      <a:pPr algn="l" rtl="0" fontAlgn="b"/>
                      <a:r>
                        <a:rPr lang="en-US" sz="1400" dirty="0" err="1">
                          <a:effectLst/>
                          <a:latin typeface="Garamond" panose="02020404030301010803" pitchFamily="18" charset="0"/>
                        </a:rPr>
                        <a:t>Anuvaad</a:t>
                      </a:r>
                      <a:endParaRPr lang="en-US" sz="1400" dirty="0">
                        <a:effectLst/>
                        <a:latin typeface="Garamond" panose="02020404030301010803" pitchFamily="18" charset="0"/>
                      </a:endParaRPr>
                    </a:p>
                  </a:txBody>
                  <a:tcPr marL="14312" marR="14312" marT="9542" marB="9542" anchor="b"/>
                </a:tc>
                <a:tc>
                  <a:txBody>
                    <a:bodyPr/>
                    <a:lstStyle/>
                    <a:p>
                      <a:pPr algn="r" rtl="0" fontAlgn="b"/>
                      <a:r>
                        <a:rPr lang="en-US" sz="1400">
                          <a:effectLst/>
                          <a:latin typeface="Garamond" panose="02020404030301010803" pitchFamily="18" charset="0"/>
                        </a:rPr>
                        <a:t>196</a:t>
                      </a:r>
                    </a:p>
                  </a:txBody>
                  <a:tcPr marL="14312" marR="14312" marT="9542" marB="9542" anchor="b"/>
                </a:tc>
                <a:extLst>
                  <a:ext uri="{0D108BD9-81ED-4DB2-BD59-A6C34878D82A}">
                    <a16:rowId xmlns:a16="http://schemas.microsoft.com/office/drawing/2014/main" val="1869617621"/>
                  </a:ext>
                </a:extLst>
              </a:tr>
              <a:tr h="223226">
                <a:tc>
                  <a:txBody>
                    <a:bodyPr/>
                    <a:lstStyle/>
                    <a:p>
                      <a:pPr algn="l" rtl="0" fontAlgn="b"/>
                      <a:r>
                        <a:rPr lang="en-US" sz="1400" dirty="0">
                          <a:effectLst/>
                          <a:latin typeface="Garamond" panose="02020404030301010803" pitchFamily="18" charset="0"/>
                        </a:rPr>
                        <a:t>AI4Bharath</a:t>
                      </a:r>
                    </a:p>
                  </a:txBody>
                  <a:tcPr marL="14312" marR="14312" marT="9542" marB="9542" anchor="b"/>
                </a:tc>
                <a:tc>
                  <a:txBody>
                    <a:bodyPr/>
                    <a:lstStyle/>
                    <a:p>
                      <a:pPr algn="r" rtl="0" fontAlgn="b"/>
                      <a:r>
                        <a:rPr lang="en-US" sz="1400">
                          <a:effectLst/>
                          <a:latin typeface="Garamond" panose="02020404030301010803" pitchFamily="18" charset="0"/>
                        </a:rPr>
                        <a:t>192</a:t>
                      </a:r>
                    </a:p>
                  </a:txBody>
                  <a:tcPr marL="14312" marR="14312" marT="9542" marB="9542" anchor="b"/>
                </a:tc>
                <a:extLst>
                  <a:ext uri="{0D108BD9-81ED-4DB2-BD59-A6C34878D82A}">
                    <a16:rowId xmlns:a16="http://schemas.microsoft.com/office/drawing/2014/main" val="3931869177"/>
                  </a:ext>
                </a:extLst>
              </a:tr>
              <a:tr h="223226">
                <a:tc>
                  <a:txBody>
                    <a:bodyPr/>
                    <a:lstStyle/>
                    <a:p>
                      <a:pPr algn="l" rtl="0" fontAlgn="b"/>
                      <a:r>
                        <a:rPr lang="en-US" sz="1400" dirty="0" err="1">
                          <a:effectLst/>
                          <a:latin typeface="Garamond" panose="02020404030301010803" pitchFamily="18" charset="0"/>
                        </a:rPr>
                        <a:t>ParaCrawl</a:t>
                      </a:r>
                      <a:endParaRPr lang="en-US" sz="1400" dirty="0">
                        <a:effectLst/>
                        <a:latin typeface="Garamond" panose="02020404030301010803" pitchFamily="18" charset="0"/>
                      </a:endParaRPr>
                    </a:p>
                  </a:txBody>
                  <a:tcPr marL="14312" marR="14312" marT="9542" marB="9542" anchor="b"/>
                </a:tc>
                <a:tc>
                  <a:txBody>
                    <a:bodyPr/>
                    <a:lstStyle/>
                    <a:p>
                      <a:pPr algn="r" rtl="0" fontAlgn="b"/>
                      <a:r>
                        <a:rPr lang="en-US" sz="1400">
                          <a:effectLst/>
                          <a:latin typeface="Garamond" panose="02020404030301010803" pitchFamily="18" charset="0"/>
                        </a:rPr>
                        <a:t>126</a:t>
                      </a:r>
                    </a:p>
                  </a:txBody>
                  <a:tcPr marL="14312" marR="14312" marT="9542" marB="9542" anchor="b"/>
                </a:tc>
                <a:extLst>
                  <a:ext uri="{0D108BD9-81ED-4DB2-BD59-A6C34878D82A}">
                    <a16:rowId xmlns:a16="http://schemas.microsoft.com/office/drawing/2014/main" val="4157604252"/>
                  </a:ext>
                </a:extLst>
              </a:tr>
              <a:tr h="123988">
                <a:tc>
                  <a:txBody>
                    <a:bodyPr/>
                    <a:lstStyle/>
                    <a:p>
                      <a:pPr algn="l" rtl="0" fontAlgn="b"/>
                      <a:r>
                        <a:rPr lang="en-US" sz="1400" dirty="0" err="1">
                          <a:effectLst/>
                          <a:latin typeface="Garamond" panose="02020404030301010803" pitchFamily="18" charset="0"/>
                        </a:rPr>
                        <a:t>Lindat</a:t>
                      </a:r>
                      <a:endParaRPr lang="en-US" sz="1400" dirty="0">
                        <a:effectLst/>
                        <a:latin typeface="Garamond" panose="02020404030301010803" pitchFamily="18" charset="0"/>
                      </a:endParaRPr>
                    </a:p>
                  </a:txBody>
                  <a:tcPr marL="14312" marR="14312" marT="9542" marB="9542" anchor="b"/>
                </a:tc>
                <a:tc>
                  <a:txBody>
                    <a:bodyPr/>
                    <a:lstStyle/>
                    <a:p>
                      <a:pPr algn="r" rtl="0" fontAlgn="b"/>
                      <a:r>
                        <a:rPr lang="en-US" sz="1400">
                          <a:effectLst/>
                          <a:latin typeface="Garamond" panose="02020404030301010803" pitchFamily="18" charset="0"/>
                        </a:rPr>
                        <a:t>56</a:t>
                      </a:r>
                    </a:p>
                  </a:txBody>
                  <a:tcPr marL="14312" marR="14312" marT="9542" marB="9542" anchor="b"/>
                </a:tc>
                <a:extLst>
                  <a:ext uri="{0D108BD9-81ED-4DB2-BD59-A6C34878D82A}">
                    <a16:rowId xmlns:a16="http://schemas.microsoft.com/office/drawing/2014/main" val="3252411"/>
                  </a:ext>
                </a:extLst>
              </a:tr>
              <a:tr h="123988">
                <a:tc>
                  <a:txBody>
                    <a:bodyPr/>
                    <a:lstStyle/>
                    <a:p>
                      <a:pPr algn="l" rtl="0" fontAlgn="b"/>
                      <a:r>
                        <a:rPr lang="en-US" sz="1400" dirty="0">
                          <a:effectLst/>
                          <a:latin typeface="Garamond" panose="02020404030301010803" pitchFamily="18" charset="0"/>
                        </a:rPr>
                        <a:t>UN</a:t>
                      </a:r>
                    </a:p>
                  </a:txBody>
                  <a:tcPr marL="14312" marR="14312" marT="9542" marB="9542" anchor="b"/>
                </a:tc>
                <a:tc>
                  <a:txBody>
                    <a:bodyPr/>
                    <a:lstStyle/>
                    <a:p>
                      <a:pPr algn="r" rtl="0" fontAlgn="b"/>
                      <a:r>
                        <a:rPr lang="en-US" sz="1400">
                          <a:effectLst/>
                          <a:latin typeface="Garamond" panose="02020404030301010803" pitchFamily="18" charset="0"/>
                        </a:rPr>
                        <a:t>30</a:t>
                      </a:r>
                    </a:p>
                  </a:txBody>
                  <a:tcPr marL="14312" marR="14312" marT="9542" marB="9542" anchor="b"/>
                </a:tc>
                <a:extLst>
                  <a:ext uri="{0D108BD9-81ED-4DB2-BD59-A6C34878D82A}">
                    <a16:rowId xmlns:a16="http://schemas.microsoft.com/office/drawing/2014/main" val="4142639899"/>
                  </a:ext>
                </a:extLst>
              </a:tr>
              <a:tr h="223226">
                <a:tc>
                  <a:txBody>
                    <a:bodyPr/>
                    <a:lstStyle/>
                    <a:p>
                      <a:pPr algn="l" rtl="0" fontAlgn="b"/>
                      <a:r>
                        <a:rPr lang="en-US" sz="1400" dirty="0" err="1">
                          <a:effectLst/>
                          <a:latin typeface="Garamond" panose="02020404030301010803" pitchFamily="18" charset="0"/>
                        </a:rPr>
                        <a:t>JoshuaDec</a:t>
                      </a:r>
                      <a:endParaRPr lang="en-US" sz="1400" dirty="0">
                        <a:effectLst/>
                        <a:latin typeface="Garamond" panose="02020404030301010803" pitchFamily="18" charset="0"/>
                      </a:endParaRPr>
                    </a:p>
                  </a:txBody>
                  <a:tcPr marL="14312" marR="14312" marT="9542" marB="9542" anchor="b"/>
                </a:tc>
                <a:tc>
                  <a:txBody>
                    <a:bodyPr/>
                    <a:lstStyle/>
                    <a:p>
                      <a:pPr algn="r" rtl="0" fontAlgn="b"/>
                      <a:r>
                        <a:rPr lang="en-US" sz="1400">
                          <a:effectLst/>
                          <a:latin typeface="Garamond" panose="02020404030301010803" pitchFamily="18" charset="0"/>
                        </a:rPr>
                        <a:t>29</a:t>
                      </a:r>
                    </a:p>
                  </a:txBody>
                  <a:tcPr marL="14312" marR="14312" marT="9542" marB="9542" anchor="b"/>
                </a:tc>
                <a:extLst>
                  <a:ext uri="{0D108BD9-81ED-4DB2-BD59-A6C34878D82A}">
                    <a16:rowId xmlns:a16="http://schemas.microsoft.com/office/drawing/2014/main" val="3423206857"/>
                  </a:ext>
                </a:extLst>
              </a:tr>
              <a:tr h="123988">
                <a:tc>
                  <a:txBody>
                    <a:bodyPr/>
                    <a:lstStyle/>
                    <a:p>
                      <a:pPr algn="l" rtl="0" fontAlgn="b"/>
                      <a:r>
                        <a:rPr lang="en-US" sz="1400" dirty="0" err="1">
                          <a:effectLst/>
                          <a:latin typeface="Garamond" panose="02020404030301010803" pitchFamily="18" charset="0"/>
                        </a:rPr>
                        <a:t>Phontron</a:t>
                      </a:r>
                      <a:endParaRPr lang="en-US" sz="1400" dirty="0">
                        <a:effectLst/>
                        <a:latin typeface="Garamond" panose="02020404030301010803" pitchFamily="18" charset="0"/>
                      </a:endParaRPr>
                    </a:p>
                  </a:txBody>
                  <a:tcPr marL="14312" marR="14312" marT="9542" marB="9542" anchor="b"/>
                </a:tc>
                <a:tc>
                  <a:txBody>
                    <a:bodyPr/>
                    <a:lstStyle/>
                    <a:p>
                      <a:pPr algn="r" rtl="0" fontAlgn="b"/>
                      <a:r>
                        <a:rPr lang="en-US" sz="1400">
                          <a:effectLst/>
                          <a:latin typeface="Garamond" panose="02020404030301010803" pitchFamily="18" charset="0"/>
                        </a:rPr>
                        <a:t>4</a:t>
                      </a:r>
                    </a:p>
                  </a:txBody>
                  <a:tcPr marL="14312" marR="14312" marT="9542" marB="9542" anchor="b"/>
                </a:tc>
                <a:extLst>
                  <a:ext uri="{0D108BD9-81ED-4DB2-BD59-A6C34878D82A}">
                    <a16:rowId xmlns:a16="http://schemas.microsoft.com/office/drawing/2014/main" val="378648939"/>
                  </a:ext>
                </a:extLst>
              </a:tr>
              <a:tr h="123988">
                <a:tc>
                  <a:txBody>
                    <a:bodyPr/>
                    <a:lstStyle/>
                    <a:p>
                      <a:pPr algn="l" rtl="0" fontAlgn="b"/>
                      <a:r>
                        <a:rPr lang="en-US" sz="1400" dirty="0">
                          <a:effectLst/>
                          <a:latin typeface="Garamond" panose="02020404030301010803" pitchFamily="18" charset="0"/>
                        </a:rPr>
                        <a:t>NRC_CA</a:t>
                      </a:r>
                    </a:p>
                  </a:txBody>
                  <a:tcPr marL="14312" marR="14312" marT="9542" marB="9542" anchor="b"/>
                </a:tc>
                <a:tc>
                  <a:txBody>
                    <a:bodyPr/>
                    <a:lstStyle/>
                    <a:p>
                      <a:pPr algn="r" rtl="0" fontAlgn="b"/>
                      <a:r>
                        <a:rPr lang="en-US" sz="1400">
                          <a:effectLst/>
                          <a:latin typeface="Garamond" panose="02020404030301010803" pitchFamily="18" charset="0"/>
                        </a:rPr>
                        <a:t>4</a:t>
                      </a:r>
                    </a:p>
                  </a:txBody>
                  <a:tcPr marL="14312" marR="14312" marT="9542" marB="9542" anchor="b"/>
                </a:tc>
                <a:extLst>
                  <a:ext uri="{0D108BD9-81ED-4DB2-BD59-A6C34878D82A}">
                    <a16:rowId xmlns:a16="http://schemas.microsoft.com/office/drawing/2014/main" val="3427783240"/>
                  </a:ext>
                </a:extLst>
              </a:tr>
              <a:tr h="123988">
                <a:tc>
                  <a:txBody>
                    <a:bodyPr/>
                    <a:lstStyle/>
                    <a:p>
                      <a:pPr algn="l" rtl="0" fontAlgn="b"/>
                      <a:r>
                        <a:rPr lang="en-US" sz="1400" dirty="0">
                          <a:effectLst/>
                          <a:latin typeface="Garamond" panose="02020404030301010803" pitchFamily="18" charset="0"/>
                        </a:rPr>
                        <a:t>IITB</a:t>
                      </a:r>
                    </a:p>
                  </a:txBody>
                  <a:tcPr marL="14312" marR="14312" marT="9542" marB="9542" anchor="b"/>
                </a:tc>
                <a:tc>
                  <a:txBody>
                    <a:bodyPr/>
                    <a:lstStyle/>
                    <a:p>
                      <a:pPr algn="r" rtl="0" fontAlgn="b"/>
                      <a:r>
                        <a:rPr lang="en-US" sz="1400">
                          <a:effectLst/>
                          <a:latin typeface="Garamond" panose="02020404030301010803" pitchFamily="18" charset="0"/>
                        </a:rPr>
                        <a:t>3</a:t>
                      </a:r>
                    </a:p>
                  </a:txBody>
                  <a:tcPr marL="14312" marR="14312" marT="9542" marB="9542" anchor="b"/>
                </a:tc>
                <a:extLst>
                  <a:ext uri="{0D108BD9-81ED-4DB2-BD59-A6C34878D82A}">
                    <a16:rowId xmlns:a16="http://schemas.microsoft.com/office/drawing/2014/main" val="2977839167"/>
                  </a:ext>
                </a:extLst>
              </a:tr>
              <a:tr h="123988">
                <a:tc>
                  <a:txBody>
                    <a:bodyPr/>
                    <a:lstStyle/>
                    <a:p>
                      <a:pPr algn="l" rtl="0" fontAlgn="b"/>
                      <a:r>
                        <a:rPr lang="en-US" sz="1400" dirty="0">
                          <a:effectLst/>
                          <a:latin typeface="Garamond" panose="02020404030301010803" pitchFamily="18" charset="0"/>
                        </a:rPr>
                        <a:t>WAT</a:t>
                      </a:r>
                    </a:p>
                  </a:txBody>
                  <a:tcPr marL="14312" marR="14312" marT="9542" marB="9542" anchor="b"/>
                </a:tc>
                <a:tc>
                  <a:txBody>
                    <a:bodyPr/>
                    <a:lstStyle/>
                    <a:p>
                      <a:pPr algn="r" rtl="0" fontAlgn="b"/>
                      <a:r>
                        <a:rPr lang="en-US" sz="1400">
                          <a:effectLst/>
                          <a:latin typeface="Garamond" panose="02020404030301010803" pitchFamily="18" charset="0"/>
                        </a:rPr>
                        <a:t>3</a:t>
                      </a:r>
                    </a:p>
                  </a:txBody>
                  <a:tcPr marL="14312" marR="14312" marT="9542" marB="9542" anchor="b"/>
                </a:tc>
                <a:extLst>
                  <a:ext uri="{0D108BD9-81ED-4DB2-BD59-A6C34878D82A}">
                    <a16:rowId xmlns:a16="http://schemas.microsoft.com/office/drawing/2014/main" val="3471696767"/>
                  </a:ext>
                </a:extLst>
              </a:tr>
              <a:tr h="223226">
                <a:tc>
                  <a:txBody>
                    <a:bodyPr/>
                    <a:lstStyle/>
                    <a:p>
                      <a:pPr algn="l" rtl="0" fontAlgn="b"/>
                      <a:r>
                        <a:rPr lang="en-US" sz="1400" dirty="0" err="1">
                          <a:effectLst/>
                          <a:latin typeface="Garamond" panose="02020404030301010803" pitchFamily="18" charset="0"/>
                        </a:rPr>
                        <a:t>StanfordNLP</a:t>
                      </a:r>
                      <a:endParaRPr lang="en-US" sz="1400" dirty="0">
                        <a:effectLst/>
                        <a:latin typeface="Garamond" panose="02020404030301010803" pitchFamily="18" charset="0"/>
                      </a:endParaRPr>
                    </a:p>
                  </a:txBody>
                  <a:tcPr marL="14312" marR="14312" marT="9542" marB="9542" anchor="b"/>
                </a:tc>
                <a:tc>
                  <a:txBody>
                    <a:bodyPr/>
                    <a:lstStyle/>
                    <a:p>
                      <a:pPr algn="r" rtl="0" fontAlgn="b"/>
                      <a:r>
                        <a:rPr lang="en-US" sz="1400">
                          <a:effectLst/>
                          <a:latin typeface="Garamond" panose="02020404030301010803" pitchFamily="18" charset="0"/>
                        </a:rPr>
                        <a:t>3</a:t>
                      </a:r>
                    </a:p>
                  </a:txBody>
                  <a:tcPr marL="14312" marR="14312" marT="9542" marB="9542" anchor="b"/>
                </a:tc>
                <a:extLst>
                  <a:ext uri="{0D108BD9-81ED-4DB2-BD59-A6C34878D82A}">
                    <a16:rowId xmlns:a16="http://schemas.microsoft.com/office/drawing/2014/main" val="2429402179"/>
                  </a:ext>
                </a:extLst>
              </a:tr>
              <a:tr h="123988">
                <a:tc>
                  <a:txBody>
                    <a:bodyPr/>
                    <a:lstStyle/>
                    <a:p>
                      <a:pPr algn="l" rtl="0" fontAlgn="b"/>
                      <a:r>
                        <a:rPr lang="en-US" sz="1400" dirty="0">
                          <a:effectLst/>
                          <a:latin typeface="Garamond" panose="02020404030301010803" pitchFamily="18" charset="0"/>
                        </a:rPr>
                        <a:t>KECL</a:t>
                      </a:r>
                    </a:p>
                  </a:txBody>
                  <a:tcPr marL="14312" marR="14312" marT="9542" marB="9542" anchor="b"/>
                </a:tc>
                <a:tc>
                  <a:txBody>
                    <a:bodyPr/>
                    <a:lstStyle/>
                    <a:p>
                      <a:pPr algn="r" rtl="0" fontAlgn="b"/>
                      <a:r>
                        <a:rPr lang="en-US" sz="1400">
                          <a:effectLst/>
                          <a:latin typeface="Garamond" panose="02020404030301010803" pitchFamily="18" charset="0"/>
                        </a:rPr>
                        <a:t>1</a:t>
                      </a:r>
                    </a:p>
                  </a:txBody>
                  <a:tcPr marL="14312" marR="14312" marT="9542" marB="9542" anchor="b"/>
                </a:tc>
                <a:extLst>
                  <a:ext uri="{0D108BD9-81ED-4DB2-BD59-A6C34878D82A}">
                    <a16:rowId xmlns:a16="http://schemas.microsoft.com/office/drawing/2014/main" val="2737657043"/>
                  </a:ext>
                </a:extLst>
              </a:tr>
              <a:tr h="123988">
                <a:tc>
                  <a:txBody>
                    <a:bodyPr/>
                    <a:lstStyle/>
                    <a:p>
                      <a:pPr algn="l" rtl="0" fontAlgn="b"/>
                      <a:r>
                        <a:rPr lang="en-US" sz="1400" b="1" dirty="0">
                          <a:effectLst/>
                          <a:latin typeface="Garamond" panose="02020404030301010803" pitchFamily="18" charset="0"/>
                        </a:rPr>
                        <a:t>Total</a:t>
                      </a:r>
                    </a:p>
                  </a:txBody>
                  <a:tcPr marL="14312" marR="14312" marT="9542" marB="9542" anchor="b"/>
                </a:tc>
                <a:tc>
                  <a:txBody>
                    <a:bodyPr/>
                    <a:lstStyle/>
                    <a:p>
                      <a:pPr algn="r" rtl="0" fontAlgn="b"/>
                      <a:r>
                        <a:rPr lang="en-US" sz="1400" b="1" dirty="0">
                          <a:effectLst/>
                          <a:latin typeface="Garamond" panose="02020404030301010803" pitchFamily="18" charset="0"/>
                        </a:rPr>
                        <a:t>182.8K</a:t>
                      </a:r>
                    </a:p>
                  </a:txBody>
                  <a:tcPr marL="14312" marR="14312" marT="9542" marB="9542" anchor="b"/>
                </a:tc>
                <a:extLst>
                  <a:ext uri="{0D108BD9-81ED-4DB2-BD59-A6C34878D82A}">
                    <a16:rowId xmlns:a16="http://schemas.microsoft.com/office/drawing/2014/main" val="1675640094"/>
                  </a:ext>
                </a:extLst>
              </a:tr>
            </a:tbl>
          </a:graphicData>
        </a:graphic>
      </p:graphicFrame>
      <p:sp>
        <p:nvSpPr>
          <p:cNvPr id="9" name="TextBox 8">
            <a:extLst>
              <a:ext uri="{FF2B5EF4-FFF2-40B4-BE49-F238E27FC236}">
                <a16:creationId xmlns:a16="http://schemas.microsoft.com/office/drawing/2014/main" id="{92EE0FC6-EB00-0344-8574-8D2E165E0607}"/>
              </a:ext>
            </a:extLst>
          </p:cNvPr>
          <p:cNvSpPr txBox="1"/>
          <p:nvPr/>
        </p:nvSpPr>
        <p:spPr>
          <a:xfrm>
            <a:off x="4472168" y="5065611"/>
            <a:ext cx="1649169" cy="307777"/>
          </a:xfrm>
          <a:prstGeom prst="rect">
            <a:avLst/>
          </a:prstGeom>
          <a:noFill/>
        </p:spPr>
        <p:txBody>
          <a:bodyPr wrap="none" rtlCol="0">
            <a:spAutoFit/>
          </a:bodyPr>
          <a:lstStyle/>
          <a:p>
            <a:r>
              <a:rPr lang="en-US" sz="1400" dirty="0">
                <a:solidFill>
                  <a:schemeClr val="tx1">
                    <a:lumMod val="85000"/>
                    <a:lumOff val="15000"/>
                  </a:schemeClr>
                </a:solidFill>
                <a:latin typeface="Garamond" panose="02020404030301010803" pitchFamily="18" charset="0"/>
              </a:rPr>
              <a:t>Stats as of Dec 2021</a:t>
            </a:r>
          </a:p>
        </p:txBody>
      </p:sp>
      <p:sp>
        <p:nvSpPr>
          <p:cNvPr id="12" name="TextBox 11">
            <a:extLst>
              <a:ext uri="{FF2B5EF4-FFF2-40B4-BE49-F238E27FC236}">
                <a16:creationId xmlns:a16="http://schemas.microsoft.com/office/drawing/2014/main" id="{CB634902-15D1-1B46-9EE0-322C9FAB7F2D}"/>
              </a:ext>
            </a:extLst>
          </p:cNvPr>
          <p:cNvSpPr txBox="1"/>
          <p:nvPr/>
        </p:nvSpPr>
        <p:spPr>
          <a:xfrm>
            <a:off x="363976" y="4441371"/>
            <a:ext cx="3363961" cy="461665"/>
          </a:xfrm>
          <a:prstGeom prst="rect">
            <a:avLst/>
          </a:prstGeom>
          <a:noFill/>
        </p:spPr>
        <p:txBody>
          <a:bodyPr wrap="square">
            <a:spAutoFit/>
          </a:bodyPr>
          <a:lstStyle/>
          <a:p>
            <a:r>
              <a:rPr lang="en-US" sz="1200" dirty="0">
                <a:solidFill>
                  <a:schemeClr val="bg2">
                    <a:lumMod val="50000"/>
                  </a:schemeClr>
                </a:solidFill>
                <a:latin typeface="Garamond" panose="02020404030301010803" pitchFamily="18" charset="0"/>
              </a:rPr>
              <a:t>Thanks to Kenneth </a:t>
            </a:r>
            <a:r>
              <a:rPr lang="en-US" sz="1200" dirty="0" err="1">
                <a:solidFill>
                  <a:schemeClr val="bg2">
                    <a:lumMod val="50000"/>
                  </a:schemeClr>
                </a:solidFill>
                <a:latin typeface="Garamond" panose="02020404030301010803" pitchFamily="18" charset="0"/>
              </a:rPr>
              <a:t>Heafield</a:t>
            </a:r>
            <a:r>
              <a:rPr lang="en-US" sz="1200" dirty="0">
                <a:solidFill>
                  <a:schemeClr val="bg2">
                    <a:lumMod val="50000"/>
                  </a:schemeClr>
                </a:solidFill>
                <a:latin typeface="Garamond" panose="02020404030301010803" pitchFamily="18" charset="0"/>
              </a:rPr>
              <a:t> (U Edinburgh) for their contributions</a:t>
            </a:r>
          </a:p>
        </p:txBody>
      </p:sp>
    </p:spTree>
    <p:extLst>
      <p:ext uri="{BB962C8B-B14F-4D97-AF65-F5344CB8AC3E}">
        <p14:creationId xmlns:p14="http://schemas.microsoft.com/office/powerpoint/2010/main" val="3729136761"/>
      </p:ext>
    </p:extLst>
  </p:cSld>
  <p:clrMapOvr>
    <a:masterClrMapping/>
  </p:clrMapOvr>
  <mc:AlternateContent xmlns:mc="http://schemas.openxmlformats.org/markup-compatibility/2006" xmlns:p14="http://schemas.microsoft.com/office/powerpoint/2010/main">
    <mc:Choice Requires="p14">
      <p:transition spd="slow" p14:dur="2000" advTm="38831"/>
    </mc:Choice>
    <mc:Fallback xmlns="">
      <p:transition spd="slow" advTm="38831"/>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EB92-4C71-764E-B2CC-30DD8D8A6204}"/>
              </a:ext>
            </a:extLst>
          </p:cNvPr>
          <p:cNvSpPr>
            <a:spLocks noGrp="1"/>
          </p:cNvSpPr>
          <p:nvPr>
            <p:ph type="title"/>
          </p:nvPr>
        </p:nvSpPr>
        <p:spPr/>
        <p:txBody>
          <a:bodyPr/>
          <a:lstStyle/>
          <a:p>
            <a:r>
              <a:rPr lang="en-US" dirty="0"/>
              <a:t>Dataset Standardization</a:t>
            </a:r>
          </a:p>
        </p:txBody>
      </p:sp>
      <p:sp>
        <p:nvSpPr>
          <p:cNvPr id="3" name="Content Placeholder 2">
            <a:extLst>
              <a:ext uri="{FF2B5EF4-FFF2-40B4-BE49-F238E27FC236}">
                <a16:creationId xmlns:a16="http://schemas.microsoft.com/office/drawing/2014/main" id="{B3DB0BD5-5760-8146-8781-C282AB6CCCA7}"/>
              </a:ext>
            </a:extLst>
          </p:cNvPr>
          <p:cNvSpPr>
            <a:spLocks noGrp="1"/>
          </p:cNvSpPr>
          <p:nvPr>
            <p:ph idx="13"/>
          </p:nvPr>
        </p:nvSpPr>
        <p:spPr>
          <a:xfrm>
            <a:off x="235391" y="744250"/>
            <a:ext cx="8328506" cy="4577569"/>
          </a:xfrm>
        </p:spPr>
        <p:txBody>
          <a:bodyPr>
            <a:normAutofit fontScale="92500" lnSpcReduction="20000"/>
          </a:bodyPr>
          <a:lstStyle/>
          <a:p>
            <a:r>
              <a:rPr lang="en-US" dirty="0"/>
              <a:t>Standard way to reference/identify languages</a:t>
            </a:r>
          </a:p>
          <a:p>
            <a:pPr lvl="1"/>
            <a:r>
              <a:rPr lang="en-US" dirty="0"/>
              <a:t>ISO 639-1: two letter code e.g., </a:t>
            </a:r>
            <a:r>
              <a:rPr lang="en-US" dirty="0" err="1"/>
              <a:t>en</a:t>
            </a:r>
            <a:r>
              <a:rPr lang="en-US" dirty="0"/>
              <a:t>, de, hi, </a:t>
            </a:r>
            <a:r>
              <a:rPr lang="en-US" dirty="0" err="1"/>
              <a:t>zh</a:t>
            </a:r>
            <a:r>
              <a:rPr lang="en-US" dirty="0"/>
              <a:t>, ..                 184 codes</a:t>
            </a:r>
          </a:p>
          <a:p>
            <a:pPr lvl="1"/>
            <a:r>
              <a:rPr lang="en-US" dirty="0"/>
              <a:t>ISO 639-3: three letter code e.g., </a:t>
            </a:r>
            <a:r>
              <a:rPr lang="en-US" dirty="0" err="1"/>
              <a:t>eng</a:t>
            </a:r>
            <a:r>
              <a:rPr lang="en-US" dirty="0"/>
              <a:t>, </a:t>
            </a:r>
            <a:r>
              <a:rPr lang="en-US" dirty="0" err="1"/>
              <a:t>deu</a:t>
            </a:r>
            <a:r>
              <a:rPr lang="en-US" dirty="0"/>
              <a:t>, </a:t>
            </a:r>
            <a:r>
              <a:rPr lang="en-US" dirty="0" err="1"/>
              <a:t>hin</a:t>
            </a:r>
            <a:r>
              <a:rPr lang="en-US" dirty="0"/>
              <a:t>, zho, …     7,867 codes</a:t>
            </a:r>
          </a:p>
          <a:p>
            <a:r>
              <a:rPr lang="en-US" dirty="0"/>
              <a:t>BCP 47:  </a:t>
            </a:r>
            <a:r>
              <a:rPr lang="en-US" dirty="0">
                <a:solidFill>
                  <a:schemeClr val="accent2">
                    <a:lumMod val="75000"/>
                  </a:schemeClr>
                </a:solidFill>
              </a:rPr>
              <a:t>Language  [Script] [Region]               </a:t>
            </a:r>
            <a:r>
              <a:rPr lang="en-US" dirty="0"/>
              <a:t>aka. IETF language tag </a:t>
            </a:r>
            <a:r>
              <a:rPr lang="en-US" baseline="30000" dirty="0"/>
              <a:t>[1]</a:t>
            </a:r>
            <a:endParaRPr lang="en-US" dirty="0"/>
          </a:p>
          <a:p>
            <a:pPr lvl="1"/>
            <a:r>
              <a:rPr lang="en-US" dirty="0">
                <a:solidFill>
                  <a:schemeClr val="accent2">
                    <a:lumMod val="75000"/>
                  </a:schemeClr>
                </a:solidFill>
              </a:rPr>
              <a:t>Language</a:t>
            </a:r>
            <a:r>
              <a:rPr lang="en-US" dirty="0"/>
              <a:t>: ISO 639-1 (for backward compatibility) and ISO 639-3  (for low resource)</a:t>
            </a:r>
          </a:p>
          <a:p>
            <a:pPr lvl="1"/>
            <a:r>
              <a:rPr lang="en-US" dirty="0">
                <a:solidFill>
                  <a:schemeClr val="accent2">
                    <a:lumMod val="75000"/>
                  </a:schemeClr>
                </a:solidFill>
              </a:rPr>
              <a:t>Script</a:t>
            </a:r>
            <a:r>
              <a:rPr lang="en-US" dirty="0"/>
              <a:t>: ISO 15924; optional, suppressed if default </a:t>
            </a:r>
            <a:r>
              <a:rPr lang="en-US" dirty="0" err="1"/>
              <a:t>e.g</a:t>
            </a:r>
            <a:r>
              <a:rPr lang="en-US" dirty="0"/>
              <a:t>, </a:t>
            </a:r>
            <a:r>
              <a:rPr lang="en-US" dirty="0" err="1"/>
              <a:t>Latn</a:t>
            </a:r>
            <a:r>
              <a:rPr lang="en-US" dirty="0"/>
              <a:t>, </a:t>
            </a:r>
            <a:r>
              <a:rPr lang="en-US" dirty="0" err="1"/>
              <a:t>Cyrl</a:t>
            </a:r>
            <a:r>
              <a:rPr lang="en-US" dirty="0"/>
              <a:t> … </a:t>
            </a:r>
          </a:p>
          <a:p>
            <a:pPr lvl="1"/>
            <a:r>
              <a:rPr lang="en-US" dirty="0">
                <a:solidFill>
                  <a:schemeClr val="accent2">
                    <a:lumMod val="75000"/>
                  </a:schemeClr>
                </a:solidFill>
              </a:rPr>
              <a:t>Region</a:t>
            </a:r>
            <a:r>
              <a:rPr lang="en-US" dirty="0"/>
              <a:t>: ISO 3166-1; optional, </a:t>
            </a:r>
            <a:r>
              <a:rPr lang="en-US" dirty="0" err="1"/>
              <a:t>e.g</a:t>
            </a:r>
            <a:r>
              <a:rPr lang="en-US" dirty="0"/>
              <a:t>, US, GB, IN, CA, …</a:t>
            </a:r>
          </a:p>
          <a:p>
            <a:r>
              <a:rPr lang="en-US" dirty="0" err="1"/>
              <a:t>Mtdata</a:t>
            </a:r>
            <a:r>
              <a:rPr lang="en-US" dirty="0"/>
              <a:t> uses BCP47 like ID, but ISO 639-3 for all languages</a:t>
            </a:r>
          </a:p>
          <a:p>
            <a:pPr lvl="1"/>
            <a:r>
              <a:rPr lang="en-US" dirty="0" err="1">
                <a:latin typeface="Consolas" panose="020B0609020204030204" pitchFamily="49" charset="0"/>
                <a:cs typeface="Consolas" panose="020B0609020204030204" pitchFamily="49" charset="0"/>
              </a:rPr>
              <a:t>eng_Latn_US</a:t>
            </a:r>
            <a:r>
              <a:rPr lang="en-US"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sym typeface="Wingdings" pitchFamily="2" charset="2"/>
              </a:rPr>
              <a:t> </a:t>
            </a:r>
            <a:r>
              <a:rPr lang="en-US" dirty="0" err="1">
                <a:latin typeface="Consolas" panose="020B0609020204030204" pitchFamily="49" charset="0"/>
                <a:cs typeface="Consolas" panose="020B0609020204030204" pitchFamily="49" charset="0"/>
                <a:sym typeface="Wingdings" pitchFamily="2" charset="2"/>
              </a:rPr>
              <a:t>eng_US</a:t>
            </a:r>
            <a:r>
              <a:rPr lang="en-US" dirty="0">
                <a:latin typeface="Consolas" panose="020B0609020204030204" pitchFamily="49" charset="0"/>
                <a:cs typeface="Consolas" panose="020B0609020204030204" pitchFamily="49" charset="0"/>
                <a:sym typeface="Wingdings" pitchFamily="2" charset="2"/>
              </a:rPr>
              <a:t> </a:t>
            </a:r>
          </a:p>
          <a:p>
            <a:pPr lvl="1"/>
            <a:r>
              <a:rPr lang="en-US" dirty="0" err="1">
                <a:latin typeface="Consolas" panose="020B0609020204030204" pitchFamily="49" charset="0"/>
                <a:cs typeface="Consolas" panose="020B0609020204030204" pitchFamily="49" charset="0"/>
              </a:rPr>
              <a:t>mon_Cyrl_MN</a:t>
            </a:r>
            <a:endParaRPr lang="en-US" dirty="0">
              <a:latin typeface="Consolas" panose="020B0609020204030204" pitchFamily="49" charset="0"/>
              <a:cs typeface="Consolas" panose="020B0609020204030204" pitchFamily="49" charset="0"/>
            </a:endParaRPr>
          </a:p>
          <a:p>
            <a:pPr lvl="1"/>
            <a:r>
              <a:rPr lang="en-US" dirty="0" err="1">
                <a:latin typeface="Consolas" panose="020B0609020204030204" pitchFamily="49" charset="0"/>
                <a:cs typeface="Consolas" panose="020B0609020204030204" pitchFamily="49" charset="0"/>
              </a:rPr>
              <a:t>kan_Knda</a:t>
            </a:r>
            <a:r>
              <a:rPr lang="en-US"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sym typeface="Wingdings" pitchFamily="2" charset="2"/>
              </a:rPr>
              <a:t> </a:t>
            </a:r>
            <a:r>
              <a:rPr lang="en-US" dirty="0" err="1">
                <a:latin typeface="Consolas" panose="020B0609020204030204" pitchFamily="49" charset="0"/>
                <a:cs typeface="Consolas" panose="020B0609020204030204" pitchFamily="49" charset="0"/>
                <a:sym typeface="Wingdings" pitchFamily="2" charset="2"/>
              </a:rPr>
              <a:t>kan</a:t>
            </a:r>
            <a:r>
              <a:rPr lang="en-US" dirty="0">
                <a:latin typeface="Consolas" panose="020B0609020204030204" pitchFamily="49" charset="0"/>
                <a:cs typeface="Consolas" panose="020B0609020204030204" pitchFamily="49" charset="0"/>
                <a:sym typeface="Wingdings" pitchFamily="2" charset="2"/>
              </a:rPr>
              <a:t> ; </a:t>
            </a:r>
            <a:r>
              <a:rPr lang="en-US" dirty="0" err="1">
                <a:latin typeface="Consolas" panose="020B0609020204030204" pitchFamily="49" charset="0"/>
                <a:cs typeface="Consolas" panose="020B0609020204030204" pitchFamily="49" charset="0"/>
                <a:sym typeface="Wingdings" pitchFamily="2" charset="2"/>
              </a:rPr>
              <a:t>kan_Latn</a:t>
            </a:r>
            <a:r>
              <a:rPr lang="en-US" dirty="0">
                <a:latin typeface="Consolas" panose="020B0609020204030204" pitchFamily="49" charset="0"/>
                <a:cs typeface="Consolas" panose="020B0609020204030204" pitchFamily="49" charset="0"/>
                <a:sym typeface="Wingdings" pitchFamily="2" charset="2"/>
              </a:rPr>
              <a:t>  </a:t>
            </a:r>
            <a:r>
              <a:rPr lang="en-US" dirty="0" err="1">
                <a:latin typeface="Consolas" panose="020B0609020204030204" pitchFamily="49" charset="0"/>
                <a:cs typeface="Consolas" panose="020B0609020204030204" pitchFamily="49" charset="0"/>
                <a:sym typeface="Wingdings" pitchFamily="2" charset="2"/>
              </a:rPr>
              <a:t>kan_Latn</a:t>
            </a:r>
            <a:r>
              <a:rPr lang="en-US" dirty="0">
                <a:latin typeface="Consolas" panose="020B0609020204030204" pitchFamily="49" charset="0"/>
                <a:cs typeface="Consolas" panose="020B0609020204030204" pitchFamily="49" charset="0"/>
                <a:sym typeface="Wingdings" pitchFamily="2" charset="2"/>
              </a:rPr>
              <a:t> </a:t>
            </a:r>
            <a:endParaRPr lang="en-US" dirty="0">
              <a:latin typeface="Consolas" panose="020B0609020204030204" pitchFamily="49" charset="0"/>
              <a:cs typeface="Consolas" panose="020B0609020204030204" pitchFamily="49" charset="0"/>
            </a:endParaRPr>
          </a:p>
          <a:p>
            <a:r>
              <a:rPr lang="en-US" dirty="0"/>
              <a:t>Dataset ID: </a:t>
            </a:r>
            <a:r>
              <a:rPr lang="en-US" dirty="0">
                <a:latin typeface="Consolas" panose="020B0609020204030204" pitchFamily="49" charset="0"/>
                <a:cs typeface="Consolas" panose="020B0609020204030204" pitchFamily="49" charset="0"/>
              </a:rPr>
              <a:t>&lt;Group&gt;-&lt;name&gt;-&lt;version&gt;-&lt;lang1&gt;-&lt;lang2&gt;</a:t>
            </a:r>
          </a:p>
          <a:p>
            <a:pPr lvl="1"/>
            <a:r>
              <a:rPr lang="en-US" dirty="0">
                <a:latin typeface="Consolas" panose="020B0609020204030204" pitchFamily="49" charset="0"/>
                <a:ea typeface="Ayuthaya" pitchFamily="2" charset="-34"/>
                <a:cs typeface="Consolas" panose="020B0609020204030204" pitchFamily="49" charset="0"/>
              </a:rPr>
              <a:t>Paracrawl-paracrawl-8-deu-eng</a:t>
            </a:r>
          </a:p>
          <a:p>
            <a:pPr lvl="1"/>
            <a:r>
              <a:rPr lang="en-US" dirty="0">
                <a:latin typeface="Consolas" panose="020B0609020204030204" pitchFamily="49" charset="0"/>
                <a:cs typeface="Consolas" panose="020B0609020204030204" pitchFamily="49" charset="0"/>
              </a:rPr>
              <a:t>OPUS-paracrawl-7.1-deu-eng</a:t>
            </a:r>
          </a:p>
        </p:txBody>
      </p:sp>
      <p:sp>
        <p:nvSpPr>
          <p:cNvPr id="4" name="Footer Placeholder 3">
            <a:extLst>
              <a:ext uri="{FF2B5EF4-FFF2-40B4-BE49-F238E27FC236}">
                <a16:creationId xmlns:a16="http://schemas.microsoft.com/office/drawing/2014/main" id="{D51C90C9-D817-7A4A-82D3-7F417646DFA3}"/>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9D914AD8-F29E-F94C-9913-D3B114FD1130}"/>
              </a:ext>
            </a:extLst>
          </p:cNvPr>
          <p:cNvSpPr>
            <a:spLocks noGrp="1"/>
          </p:cNvSpPr>
          <p:nvPr>
            <p:ph type="sldNum" sz="quarter" idx="16"/>
          </p:nvPr>
        </p:nvSpPr>
        <p:spPr/>
        <p:txBody>
          <a:bodyPr/>
          <a:lstStyle/>
          <a:p>
            <a:fld id="{94484A00-4F00-BC41-AC64-A612D22D8354}" type="slidenum">
              <a:rPr lang="en-US" smtClean="0"/>
              <a:pPr/>
              <a:t>51</a:t>
            </a:fld>
            <a:endParaRPr lang="en-US"/>
          </a:p>
        </p:txBody>
      </p:sp>
      <p:sp>
        <p:nvSpPr>
          <p:cNvPr id="6" name="TextBox 5">
            <a:extLst>
              <a:ext uri="{FF2B5EF4-FFF2-40B4-BE49-F238E27FC236}">
                <a16:creationId xmlns:a16="http://schemas.microsoft.com/office/drawing/2014/main" id="{BBB4BF32-CD50-3F43-A0A7-F00922F566B1}"/>
              </a:ext>
            </a:extLst>
          </p:cNvPr>
          <p:cNvSpPr txBox="1"/>
          <p:nvPr/>
        </p:nvSpPr>
        <p:spPr>
          <a:xfrm>
            <a:off x="5193816" y="4798599"/>
            <a:ext cx="3950184" cy="523220"/>
          </a:xfrm>
          <a:prstGeom prst="rect">
            <a:avLst/>
          </a:prstGeom>
          <a:noFill/>
        </p:spPr>
        <p:txBody>
          <a:bodyPr wrap="none" rtlCol="0">
            <a:spAutoFit/>
          </a:bodyPr>
          <a:lstStyle/>
          <a:p>
            <a:r>
              <a:rPr lang="en-US" sz="1400" dirty="0">
                <a:latin typeface="The Hand" panose="03070502030502020204" pitchFamily="66" charset="0"/>
              </a:rPr>
              <a:t>[1] </a:t>
            </a:r>
            <a:r>
              <a:rPr lang="en-US" sz="1400" dirty="0">
                <a:latin typeface="The Hand" panose="03070502030502020204" pitchFamily="66" charset="0"/>
                <a:hlinkClick r:id="rId3"/>
              </a:rPr>
              <a:t>https://www.iana.org/assignments/language-subtag-registry/language-subtag-registry</a:t>
            </a:r>
            <a:r>
              <a:rPr lang="en-US" sz="1400" dirty="0">
                <a:latin typeface="The Hand" panose="03070502030502020204" pitchFamily="66" charset="0"/>
              </a:rPr>
              <a:t> </a:t>
            </a:r>
          </a:p>
          <a:p>
            <a:r>
              <a:rPr lang="en-US" sz="1400" dirty="0">
                <a:latin typeface="The Hand" panose="03070502030502020204" pitchFamily="66" charset="0"/>
              </a:rPr>
              <a:t>Thanks to Kenneth </a:t>
            </a:r>
            <a:r>
              <a:rPr lang="en-US" sz="1400" dirty="0" err="1">
                <a:latin typeface="The Hand" panose="03070502030502020204" pitchFamily="66" charset="0"/>
              </a:rPr>
              <a:t>Heafield</a:t>
            </a:r>
            <a:r>
              <a:rPr lang="en-US" sz="1400" dirty="0">
                <a:latin typeface="The Hand" panose="03070502030502020204" pitchFamily="66" charset="0"/>
              </a:rPr>
              <a:t> for guidance on this topic</a:t>
            </a:r>
          </a:p>
        </p:txBody>
      </p:sp>
    </p:spTree>
    <p:custDataLst>
      <p:tags r:id="rId1"/>
    </p:custDataLst>
    <p:extLst>
      <p:ext uri="{BB962C8B-B14F-4D97-AF65-F5344CB8AC3E}">
        <p14:creationId xmlns:p14="http://schemas.microsoft.com/office/powerpoint/2010/main" val="3621121176"/>
      </p:ext>
    </p:extLst>
  </p:cSld>
  <p:clrMapOvr>
    <a:masterClrMapping/>
  </p:clrMapOvr>
  <mc:AlternateContent xmlns:mc="http://schemas.openxmlformats.org/markup-compatibility/2006" xmlns:p14="http://schemas.microsoft.com/office/powerpoint/2010/main">
    <mc:Choice Requires="p14">
      <p:transition spd="slow" p14:dur="2000" advTm="90166"/>
    </mc:Choice>
    <mc:Fallback xmlns="">
      <p:transition spd="slow" advTm="901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ACC8-4FBD-D34C-A0A8-8247F869F437}"/>
              </a:ext>
            </a:extLst>
          </p:cNvPr>
          <p:cNvSpPr>
            <a:spLocks noGrp="1"/>
          </p:cNvSpPr>
          <p:nvPr>
            <p:ph type="title"/>
          </p:nvPr>
        </p:nvSpPr>
        <p:spPr/>
        <p:txBody>
          <a:bodyPr>
            <a:normAutofit fontScale="90000"/>
          </a:bodyPr>
          <a:lstStyle/>
          <a:p>
            <a:r>
              <a:rPr lang="en-US" dirty="0">
                <a:latin typeface="Garamond" panose="02020404030301010803" pitchFamily="18" charset="0"/>
              </a:rPr>
              <a:t>500 </a:t>
            </a:r>
            <a:r>
              <a:rPr lang="en-US" sz="2200" dirty="0">
                <a:latin typeface="Garamond" panose="02020404030301010803" pitchFamily="18" charset="0"/>
              </a:rPr>
              <a:t>→ </a:t>
            </a:r>
            <a:r>
              <a:rPr lang="en-US" dirty="0">
                <a:latin typeface="Garamond" panose="02020404030301010803" pitchFamily="18" charset="0"/>
              </a:rPr>
              <a:t>English Translation</a:t>
            </a:r>
          </a:p>
        </p:txBody>
      </p:sp>
      <p:sp>
        <p:nvSpPr>
          <p:cNvPr id="3" name="Content Placeholder 2">
            <a:extLst>
              <a:ext uri="{FF2B5EF4-FFF2-40B4-BE49-F238E27FC236}">
                <a16:creationId xmlns:a16="http://schemas.microsoft.com/office/drawing/2014/main" id="{75B900D8-DDEB-D54E-B237-182A62B40B55}"/>
              </a:ext>
            </a:extLst>
          </p:cNvPr>
          <p:cNvSpPr>
            <a:spLocks noGrp="1"/>
          </p:cNvSpPr>
          <p:nvPr>
            <p:ph idx="13"/>
          </p:nvPr>
        </p:nvSpPr>
        <p:spPr>
          <a:xfrm>
            <a:off x="410552" y="858494"/>
            <a:ext cx="8467977" cy="4198698"/>
          </a:xfrm>
        </p:spPr>
        <p:txBody>
          <a:bodyPr/>
          <a:lstStyle/>
          <a:p>
            <a:r>
              <a:rPr lang="en-US" dirty="0">
                <a:latin typeface="Garamond" panose="02020404030301010803" pitchFamily="18" charset="0"/>
              </a:rPr>
              <a:t>Dataset: 500+ languages</a:t>
            </a:r>
          </a:p>
          <a:p>
            <a:pPr lvl="1"/>
            <a:r>
              <a:rPr lang="en-US" dirty="0">
                <a:latin typeface="Garamond" panose="02020404030301010803" pitchFamily="18" charset="0"/>
              </a:rPr>
              <a:t>Dedupe, cleaning, </a:t>
            </a:r>
            <a:r>
              <a:rPr lang="en-US" dirty="0" err="1">
                <a:latin typeface="Garamond" panose="02020404030301010803" pitchFamily="18" charset="0"/>
              </a:rPr>
              <a:t>etc</a:t>
            </a:r>
            <a:r>
              <a:rPr lang="en-US" dirty="0">
                <a:latin typeface="Garamond" panose="02020404030301010803" pitchFamily="18" charset="0"/>
              </a:rPr>
              <a:t> ... </a:t>
            </a:r>
          </a:p>
          <a:p>
            <a:pPr lvl="1"/>
            <a:r>
              <a:rPr lang="en-US" dirty="0">
                <a:latin typeface="Garamond" panose="02020404030301010803" pitchFamily="18" charset="0"/>
              </a:rPr>
              <a:t>Excluding the known test sets e.g., </a:t>
            </a:r>
            <a:r>
              <a:rPr lang="en-US" dirty="0" err="1">
                <a:latin typeface="Garamond" panose="02020404030301010803" pitchFamily="18" charset="0"/>
              </a:rPr>
              <a:t>NewsTest</a:t>
            </a:r>
            <a:r>
              <a:rPr lang="en-US" dirty="0">
                <a:latin typeface="Garamond" panose="02020404030301010803" pitchFamily="18" charset="0"/>
              </a:rPr>
              <a:t>, OPUS-100, ...</a:t>
            </a:r>
          </a:p>
          <a:p>
            <a:pPr marL="380974" lvl="1" indent="0">
              <a:buNone/>
            </a:pPr>
            <a:r>
              <a:rPr lang="en-US" sz="2400" dirty="0">
                <a:latin typeface="Garamond" panose="02020404030301010803" pitchFamily="18" charset="0"/>
                <a:sym typeface="Wingdings" pitchFamily="2" charset="2"/>
              </a:rPr>
              <a:t> </a:t>
            </a:r>
            <a:r>
              <a:rPr lang="en-US" sz="2300" dirty="0">
                <a:solidFill>
                  <a:schemeClr val="accent2">
                    <a:lumMod val="75000"/>
                  </a:schemeClr>
                </a:solidFill>
                <a:latin typeface="Garamond" panose="02020404030301010803" pitchFamily="18" charset="0"/>
              </a:rPr>
              <a:t>~474 million sentence pairs; 9 billion tokens </a:t>
            </a:r>
            <a:r>
              <a:rPr lang="en-US" sz="2300" dirty="0">
                <a:latin typeface="Garamond" panose="02020404030301010803" pitchFamily="18" charset="0"/>
              </a:rPr>
              <a:t>on each side</a:t>
            </a:r>
          </a:p>
          <a:p>
            <a:r>
              <a:rPr lang="en-US" dirty="0">
                <a:latin typeface="Garamond" panose="02020404030301010803" pitchFamily="18" charset="0"/>
              </a:rPr>
              <a:t>Model:  </a:t>
            </a:r>
            <a:r>
              <a:rPr lang="en-US" sz="2400" dirty="0">
                <a:latin typeface="Garamond" panose="02020404030301010803" pitchFamily="18" charset="0"/>
              </a:rPr>
              <a:t>Transformer: </a:t>
            </a:r>
            <a:r>
              <a:rPr lang="en-US" sz="2000" dirty="0">
                <a:latin typeface="Garamond" panose="02020404030301010803" pitchFamily="18" charset="0"/>
              </a:rPr>
              <a:t>768d, 9 encoder, 6 decoder, </a:t>
            </a:r>
          </a:p>
          <a:p>
            <a:pPr lvl="1"/>
            <a:r>
              <a:rPr lang="en-US" dirty="0">
                <a:latin typeface="Garamond" panose="02020404030301010803" pitchFamily="18" charset="0"/>
              </a:rPr>
              <a:t>Separate BPE vocabularies:</a:t>
            </a:r>
            <a:r>
              <a:rPr lang="en-US" b="1" dirty="0">
                <a:latin typeface="Garamond" panose="02020404030301010803" pitchFamily="18" charset="0"/>
              </a:rPr>
              <a:t> </a:t>
            </a:r>
            <a:r>
              <a:rPr lang="en-US" dirty="0">
                <a:solidFill>
                  <a:schemeClr val="accent2">
                    <a:lumMod val="75000"/>
                  </a:schemeClr>
                </a:solidFill>
                <a:latin typeface="Garamond" panose="02020404030301010803" pitchFamily="18" charset="0"/>
              </a:rPr>
              <a:t>512k source and 64k target embeddings</a:t>
            </a:r>
          </a:p>
          <a:p>
            <a:pPr lvl="1"/>
            <a:r>
              <a:rPr lang="en-US" dirty="0">
                <a:latin typeface="Garamond" panose="02020404030301010803" pitchFamily="18" charset="0"/>
              </a:rPr>
              <a:t>Large batches: </a:t>
            </a:r>
            <a:r>
              <a:rPr lang="en-US" dirty="0">
                <a:solidFill>
                  <a:schemeClr val="accent2">
                    <a:lumMod val="75000"/>
                  </a:schemeClr>
                </a:solidFill>
                <a:latin typeface="Garamond" panose="02020404030301010803" pitchFamily="18" charset="0"/>
              </a:rPr>
              <a:t>~720k </a:t>
            </a:r>
            <a:r>
              <a:rPr lang="en-US" dirty="0" err="1">
                <a:solidFill>
                  <a:schemeClr val="accent2">
                    <a:lumMod val="75000"/>
                  </a:schemeClr>
                </a:solidFill>
                <a:latin typeface="Garamond" panose="02020404030301010803" pitchFamily="18" charset="0"/>
              </a:rPr>
              <a:t>toks</a:t>
            </a:r>
            <a:r>
              <a:rPr lang="en-US" dirty="0">
                <a:solidFill>
                  <a:schemeClr val="accent2">
                    <a:lumMod val="75000"/>
                  </a:schemeClr>
                </a:solidFill>
                <a:latin typeface="Garamond" panose="02020404030301010803" pitchFamily="18" charset="0"/>
              </a:rPr>
              <a:t> per step </a:t>
            </a:r>
            <a:endParaRPr lang="en-US" dirty="0">
              <a:latin typeface="Garamond" panose="02020404030301010803" pitchFamily="18" charset="0"/>
            </a:endParaRPr>
          </a:p>
          <a:p>
            <a:pPr lvl="1"/>
            <a:r>
              <a:rPr lang="en-US" dirty="0">
                <a:latin typeface="Garamond" panose="02020404030301010803" pitchFamily="18" charset="0"/>
              </a:rPr>
              <a:t>Gradient accumulation (5x), Float-16 ops, and distributed training </a:t>
            </a:r>
          </a:p>
          <a:p>
            <a:pPr lvl="1"/>
            <a:r>
              <a:rPr lang="en-US" dirty="0"/>
              <a:t>8x A100 GPUs                          </a:t>
            </a:r>
            <a:r>
              <a:rPr lang="en-US" sz="1200" dirty="0">
                <a:solidFill>
                  <a:schemeClr val="bg1">
                    <a:lumMod val="50000"/>
                  </a:schemeClr>
                </a:solidFill>
              </a:rPr>
              <a:t>[Thanks to TACC and Zhao Zhang]</a:t>
            </a:r>
          </a:p>
          <a:p>
            <a:pPr lvl="1"/>
            <a:r>
              <a:rPr lang="en-US" dirty="0"/>
              <a:t>5 days 6 hours for 200k steps </a:t>
            </a:r>
          </a:p>
          <a:p>
            <a:pPr marL="457187" lvl="1" indent="0">
              <a:buNone/>
            </a:pPr>
            <a:endParaRPr lang="en-US" dirty="0">
              <a:solidFill>
                <a:schemeClr val="bg1">
                  <a:lumMod val="50000"/>
                </a:schemeClr>
              </a:solidFill>
              <a:latin typeface="Garamond" panose="02020404030301010803" pitchFamily="18" charset="0"/>
            </a:endParaRPr>
          </a:p>
        </p:txBody>
      </p:sp>
      <p:sp>
        <p:nvSpPr>
          <p:cNvPr id="4" name="Footer Placeholder 3">
            <a:extLst>
              <a:ext uri="{FF2B5EF4-FFF2-40B4-BE49-F238E27FC236}">
                <a16:creationId xmlns:a16="http://schemas.microsoft.com/office/drawing/2014/main" id="{91FCDBBC-1090-6E4B-94D5-B8B63A5F1CCD}"/>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5FAA7DC-5BE6-D748-886E-BE5D932B3282}"/>
              </a:ext>
            </a:extLst>
          </p:cNvPr>
          <p:cNvSpPr>
            <a:spLocks noGrp="1"/>
          </p:cNvSpPr>
          <p:nvPr>
            <p:ph type="sldNum" sz="quarter" idx="16"/>
          </p:nvPr>
        </p:nvSpPr>
        <p:spPr/>
        <p:txBody>
          <a:bodyPr/>
          <a:lstStyle/>
          <a:p>
            <a:fld id="{94484A00-4F00-BC41-AC64-A612D22D8354}" type="slidenum">
              <a:rPr lang="en-US" smtClean="0"/>
              <a:pPr/>
              <a:t>52</a:t>
            </a:fld>
            <a:endParaRPr lang="en-US"/>
          </a:p>
        </p:txBody>
      </p:sp>
    </p:spTree>
    <p:extLst>
      <p:ext uri="{BB962C8B-B14F-4D97-AF65-F5344CB8AC3E}">
        <p14:creationId xmlns:p14="http://schemas.microsoft.com/office/powerpoint/2010/main" val="2036570012"/>
      </p:ext>
    </p:extLst>
  </p:cSld>
  <p:clrMapOvr>
    <a:masterClrMapping/>
  </p:clrMapOvr>
  <mc:AlternateContent xmlns:mc="http://schemas.openxmlformats.org/markup-compatibility/2006" xmlns:p14="http://schemas.microsoft.com/office/powerpoint/2010/main">
    <mc:Choice Requires="p14">
      <p:transition spd="slow" p14:dur="2000" advTm="58318"/>
    </mc:Choice>
    <mc:Fallback xmlns="">
      <p:transition spd="slow" advTm="5831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88CEAD-2952-3E46-992A-789D409F82FA}"/>
              </a:ext>
            </a:extLst>
          </p:cNvPr>
          <p:cNvSpPr>
            <a:spLocks noGrp="1"/>
          </p:cNvSpPr>
          <p:nvPr>
            <p:ph type="sldNum" sz="quarter" idx="16"/>
          </p:nvPr>
        </p:nvSpPr>
        <p:spPr/>
        <p:txBody>
          <a:bodyPr/>
          <a:lstStyle/>
          <a:p>
            <a:fld id="{94484A00-4F00-BC41-AC64-A612D22D8354}" type="slidenum">
              <a:rPr lang="en-US" smtClean="0"/>
              <a:pPr/>
              <a:t>53</a:t>
            </a:fld>
            <a:endParaRPr lang="en-US"/>
          </a:p>
        </p:txBody>
      </p:sp>
      <p:sp>
        <p:nvSpPr>
          <p:cNvPr id="2" name="Title 1">
            <a:extLst>
              <a:ext uri="{FF2B5EF4-FFF2-40B4-BE49-F238E27FC236}">
                <a16:creationId xmlns:a16="http://schemas.microsoft.com/office/drawing/2014/main" id="{3295EA02-FBDF-5A41-91E5-C86D4135060E}"/>
              </a:ext>
            </a:extLst>
          </p:cNvPr>
          <p:cNvSpPr>
            <a:spLocks noGrp="1"/>
          </p:cNvSpPr>
          <p:nvPr>
            <p:ph type="title"/>
          </p:nvPr>
        </p:nvSpPr>
        <p:spPr>
          <a:xfrm>
            <a:off x="118099" y="158042"/>
            <a:ext cx="1480903" cy="1313916"/>
          </a:xfrm>
        </p:spPr>
        <p:txBody>
          <a:bodyPr>
            <a:normAutofit/>
          </a:bodyPr>
          <a:lstStyle/>
          <a:p>
            <a:pPr algn="l"/>
            <a:r>
              <a:rPr lang="en-US" sz="2400" dirty="0"/>
              <a:t>Da</a:t>
            </a:r>
            <a:r>
              <a:rPr lang="en-US" sz="2400" dirty="0">
                <a:latin typeface="Garamond" panose="02020404030301010803" pitchFamily="18" charset="0"/>
              </a:rPr>
              <a:t>taset Sizes: 500 Languages</a:t>
            </a:r>
          </a:p>
        </p:txBody>
      </p:sp>
      <p:grpSp>
        <p:nvGrpSpPr>
          <p:cNvPr id="11" name="Group 10">
            <a:extLst>
              <a:ext uri="{FF2B5EF4-FFF2-40B4-BE49-F238E27FC236}">
                <a16:creationId xmlns:a16="http://schemas.microsoft.com/office/drawing/2014/main" id="{296AD56C-535F-A14F-A3E1-43AA0923DC13}"/>
              </a:ext>
            </a:extLst>
          </p:cNvPr>
          <p:cNvGrpSpPr/>
          <p:nvPr/>
        </p:nvGrpSpPr>
        <p:grpSpPr>
          <a:xfrm>
            <a:off x="2031196" y="132393"/>
            <a:ext cx="6637044" cy="5450213"/>
            <a:chOff x="1699534" y="132393"/>
            <a:chExt cx="6637044" cy="5450213"/>
          </a:xfrm>
        </p:grpSpPr>
        <p:sp>
          <p:nvSpPr>
            <p:cNvPr id="6" name="Rectangle 5">
              <a:extLst>
                <a:ext uri="{FF2B5EF4-FFF2-40B4-BE49-F238E27FC236}">
                  <a16:creationId xmlns:a16="http://schemas.microsoft.com/office/drawing/2014/main" id="{251836D4-109C-2B4C-80B1-130CC386AD86}"/>
                </a:ext>
              </a:extLst>
            </p:cNvPr>
            <p:cNvSpPr/>
            <p:nvPr/>
          </p:nvSpPr>
          <p:spPr>
            <a:xfrm>
              <a:off x="1699534" y="132393"/>
              <a:ext cx="6637044" cy="5450213"/>
            </a:xfrm>
            <a:prstGeom prst="rect">
              <a:avLst/>
            </a:prstGeom>
            <a:solidFill>
              <a:schemeClr val="bg1"/>
            </a:solidFill>
            <a:ln>
              <a:solidFill>
                <a:schemeClr val="bg2"/>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E9EEA1-0B49-2D4B-B644-30237799D778}"/>
                </a:ext>
              </a:extLst>
            </p:cNvPr>
            <p:cNvPicPr>
              <a:picLocks noChangeAspect="1"/>
            </p:cNvPicPr>
            <p:nvPr/>
          </p:nvPicPr>
          <p:blipFill>
            <a:blip r:embed="rId2"/>
            <a:stretch>
              <a:fillRect/>
            </a:stretch>
          </p:blipFill>
          <p:spPr>
            <a:xfrm>
              <a:off x="1790369" y="1207454"/>
              <a:ext cx="6400800" cy="1120139"/>
            </a:xfrm>
            <a:prstGeom prst="rect">
              <a:avLst/>
            </a:prstGeom>
          </p:spPr>
        </p:pic>
        <p:pic>
          <p:nvPicPr>
            <p:cNvPr id="9" name="Picture 8">
              <a:extLst>
                <a:ext uri="{FF2B5EF4-FFF2-40B4-BE49-F238E27FC236}">
                  <a16:creationId xmlns:a16="http://schemas.microsoft.com/office/drawing/2014/main" id="{4D297BD1-A9F8-4245-B028-C499E56DF40B}"/>
                </a:ext>
              </a:extLst>
            </p:cNvPr>
            <p:cNvPicPr>
              <a:picLocks noChangeAspect="1"/>
            </p:cNvPicPr>
            <p:nvPr/>
          </p:nvPicPr>
          <p:blipFill rotWithShape="1">
            <a:blip r:embed="rId3"/>
            <a:srcRect t="4804"/>
            <a:stretch/>
          </p:blipFill>
          <p:spPr>
            <a:xfrm>
              <a:off x="1790369" y="2272380"/>
              <a:ext cx="6400800" cy="1066325"/>
            </a:xfrm>
            <a:prstGeom prst="rect">
              <a:avLst/>
            </a:prstGeom>
          </p:spPr>
        </p:pic>
        <p:pic>
          <p:nvPicPr>
            <p:cNvPr id="15" name="Picture 14">
              <a:extLst>
                <a:ext uri="{FF2B5EF4-FFF2-40B4-BE49-F238E27FC236}">
                  <a16:creationId xmlns:a16="http://schemas.microsoft.com/office/drawing/2014/main" id="{B1133229-DE4C-4E45-8748-5F019850BA1E}"/>
                </a:ext>
              </a:extLst>
            </p:cNvPr>
            <p:cNvPicPr>
              <a:picLocks noChangeAspect="1"/>
            </p:cNvPicPr>
            <p:nvPr/>
          </p:nvPicPr>
          <p:blipFill>
            <a:blip r:embed="rId4"/>
            <a:stretch>
              <a:fillRect/>
            </a:stretch>
          </p:blipFill>
          <p:spPr>
            <a:xfrm>
              <a:off x="1790369" y="158042"/>
              <a:ext cx="6400800" cy="1120140"/>
            </a:xfrm>
            <a:prstGeom prst="rect">
              <a:avLst/>
            </a:prstGeom>
          </p:spPr>
        </p:pic>
        <p:pic>
          <p:nvPicPr>
            <p:cNvPr id="12" name="Picture 11">
              <a:extLst>
                <a:ext uri="{FF2B5EF4-FFF2-40B4-BE49-F238E27FC236}">
                  <a16:creationId xmlns:a16="http://schemas.microsoft.com/office/drawing/2014/main" id="{26911458-5508-7B43-A7D2-100AF448EE58}"/>
                </a:ext>
              </a:extLst>
            </p:cNvPr>
            <p:cNvPicPr>
              <a:picLocks noChangeAspect="1"/>
            </p:cNvPicPr>
            <p:nvPr/>
          </p:nvPicPr>
          <p:blipFill>
            <a:blip r:embed="rId5"/>
            <a:stretch>
              <a:fillRect/>
            </a:stretch>
          </p:blipFill>
          <p:spPr>
            <a:xfrm>
              <a:off x="1778292" y="3321791"/>
              <a:ext cx="6400800" cy="1120140"/>
            </a:xfrm>
            <a:prstGeom prst="rect">
              <a:avLst/>
            </a:prstGeom>
          </p:spPr>
        </p:pic>
        <p:pic>
          <p:nvPicPr>
            <p:cNvPr id="13" name="Picture 12">
              <a:extLst>
                <a:ext uri="{FF2B5EF4-FFF2-40B4-BE49-F238E27FC236}">
                  <a16:creationId xmlns:a16="http://schemas.microsoft.com/office/drawing/2014/main" id="{5E6109CB-D6CA-1944-9B07-F5F0187AAE0B}"/>
                </a:ext>
              </a:extLst>
            </p:cNvPr>
            <p:cNvPicPr>
              <a:picLocks noChangeAspect="1"/>
            </p:cNvPicPr>
            <p:nvPr/>
          </p:nvPicPr>
          <p:blipFill>
            <a:blip r:embed="rId6"/>
            <a:stretch>
              <a:fillRect/>
            </a:stretch>
          </p:blipFill>
          <p:spPr>
            <a:xfrm>
              <a:off x="1766215" y="4388116"/>
              <a:ext cx="6400800" cy="1120140"/>
            </a:xfrm>
            <a:prstGeom prst="rect">
              <a:avLst/>
            </a:prstGeom>
          </p:spPr>
        </p:pic>
      </p:grpSp>
      <p:sp>
        <p:nvSpPr>
          <p:cNvPr id="14" name="TextBox 13">
            <a:extLst>
              <a:ext uri="{FF2B5EF4-FFF2-40B4-BE49-F238E27FC236}">
                <a16:creationId xmlns:a16="http://schemas.microsoft.com/office/drawing/2014/main" id="{83BABFD3-CC31-DA41-B728-93A239E6991C}"/>
              </a:ext>
            </a:extLst>
          </p:cNvPr>
          <p:cNvSpPr txBox="1"/>
          <p:nvPr/>
        </p:nvSpPr>
        <p:spPr>
          <a:xfrm>
            <a:off x="22488" y="1536767"/>
            <a:ext cx="1672124" cy="338554"/>
          </a:xfrm>
          <a:prstGeom prst="rect">
            <a:avLst/>
          </a:prstGeom>
          <a:noFill/>
        </p:spPr>
        <p:txBody>
          <a:bodyPr wrap="none" rtlCol="0">
            <a:spAutoFit/>
          </a:bodyPr>
          <a:lstStyle/>
          <a:p>
            <a:r>
              <a:rPr lang="en-US" sz="1600" dirty="0">
                <a:solidFill>
                  <a:schemeClr val="bg2">
                    <a:lumMod val="75000"/>
                  </a:schemeClr>
                </a:solidFill>
                <a:latin typeface="Garamond" panose="02020404030301010803" pitchFamily="18" charset="0"/>
              </a:rPr>
              <a:t>* ISO 639-3 codes</a:t>
            </a:r>
          </a:p>
        </p:txBody>
      </p:sp>
    </p:spTree>
    <p:extLst>
      <p:ext uri="{BB962C8B-B14F-4D97-AF65-F5344CB8AC3E}">
        <p14:creationId xmlns:p14="http://schemas.microsoft.com/office/powerpoint/2010/main" val="286047390"/>
      </p:ext>
    </p:extLst>
  </p:cSld>
  <p:clrMapOvr>
    <a:masterClrMapping/>
  </p:clrMapOvr>
  <mc:AlternateContent xmlns:mc="http://schemas.openxmlformats.org/markup-compatibility/2006" xmlns:p14="http://schemas.microsoft.com/office/powerpoint/2010/main">
    <mc:Choice Requires="p14">
      <p:transition spd="slow" p14:dur="2000" advTm="17349"/>
    </mc:Choice>
    <mc:Fallback xmlns="">
      <p:transition spd="slow" advTm="17349"/>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CC33EF-50F0-B246-A5CE-E78ACF3CDA3D}"/>
              </a:ext>
            </a:extLst>
          </p:cNvPr>
          <p:cNvSpPr>
            <a:spLocks noGrp="1"/>
          </p:cNvSpPr>
          <p:nvPr>
            <p:ph type="title"/>
          </p:nvPr>
        </p:nvSpPr>
        <p:spPr>
          <a:xfrm>
            <a:off x="947547" y="220647"/>
            <a:ext cx="6934200" cy="479822"/>
          </a:xfrm>
        </p:spPr>
        <p:txBody>
          <a:bodyPr anchor="ctr">
            <a:normAutofit fontScale="90000"/>
          </a:bodyPr>
          <a:lstStyle/>
          <a:p>
            <a:r>
              <a:rPr lang="en-US" dirty="0"/>
              <a:t>500-Eng : Pretrained Models, Data, Demo</a:t>
            </a:r>
          </a:p>
        </p:txBody>
      </p:sp>
      <p:sp>
        <p:nvSpPr>
          <p:cNvPr id="26" name="Content Placeholder 2">
            <a:extLst>
              <a:ext uri="{FF2B5EF4-FFF2-40B4-BE49-F238E27FC236}">
                <a16:creationId xmlns:a16="http://schemas.microsoft.com/office/drawing/2014/main" id="{58DC801A-CD74-4B61-B017-7E79115B9D6F}"/>
              </a:ext>
            </a:extLst>
          </p:cNvPr>
          <p:cNvSpPr>
            <a:spLocks noGrp="1"/>
          </p:cNvSpPr>
          <p:nvPr>
            <p:ph sz="half" idx="1"/>
          </p:nvPr>
        </p:nvSpPr>
        <p:spPr>
          <a:xfrm>
            <a:off x="95182" y="947084"/>
            <a:ext cx="4629150" cy="2619556"/>
          </a:xfrm>
        </p:spPr>
        <p:txBody>
          <a:bodyPr>
            <a:normAutofit/>
          </a:bodyPr>
          <a:lstStyle/>
          <a:p>
            <a:r>
              <a:rPr lang="en-US" dirty="0">
                <a:hlinkClick r:id="rId2"/>
              </a:rPr>
              <a:t>http://rtg.isi.edu/many-eng/</a:t>
            </a:r>
            <a:r>
              <a:rPr lang="en-US" dirty="0"/>
              <a:t> </a:t>
            </a:r>
          </a:p>
          <a:p>
            <a:r>
              <a:rPr lang="en-US" dirty="0">
                <a:ea typeface="Apple Symbols" panose="02000000000000000000" pitchFamily="2" charset="-79"/>
                <a:cs typeface="Apple Symbols" panose="02000000000000000000" pitchFamily="2" charset="-79"/>
              </a:rPr>
              <a:t>Also available for download from docker</a:t>
            </a:r>
            <a:br>
              <a:rPr lang="en-US" sz="2400" b="1" dirty="0">
                <a:latin typeface="AMERICAN TYPEWRITER CONDENSED L" panose="02090306020004020304" pitchFamily="18" charset="77"/>
                <a:ea typeface="Apple Symbols" panose="02000000000000000000" pitchFamily="2" charset="-79"/>
                <a:cs typeface="Apple Symbols" panose="02000000000000000000" pitchFamily="2" charset="-79"/>
              </a:rPr>
            </a:br>
            <a:endParaRPr lang="en-US" sz="1650" dirty="0">
              <a:latin typeface="American Typewriter" panose="02090604020004020304" pitchFamily="18" charset="77"/>
              <a:ea typeface="Apple Symbols" panose="02000000000000000000" pitchFamily="2" charset="-79"/>
              <a:cs typeface="Apple Symbols" panose="02000000000000000000" pitchFamily="2" charset="-79"/>
            </a:endParaRPr>
          </a:p>
          <a:p>
            <a:pPr marL="42863" indent="0">
              <a:buNone/>
            </a:pPr>
            <a:r>
              <a:rPr lang="en-US" sz="1600" dirty="0">
                <a:latin typeface="American Typewriter" panose="02090604020004020304" pitchFamily="18" charset="77"/>
                <a:ea typeface="Apple Symbols" panose="02000000000000000000" pitchFamily="2" charset="-79"/>
                <a:cs typeface="Apple Symbols" panose="02000000000000000000" pitchFamily="2" charset="-79"/>
              </a:rPr>
              <a:t>$ IMG=</a:t>
            </a:r>
            <a:r>
              <a:rPr lang="en-US" sz="1600" dirty="0">
                <a:latin typeface="American Typewriter" panose="02090604020004020304" pitchFamily="18" charset="77"/>
                <a:ea typeface="Ayuthaya" pitchFamily="2" charset="-34"/>
                <a:cs typeface="Ayuthaya" pitchFamily="2" charset="-34"/>
              </a:rPr>
              <a:t> </a:t>
            </a:r>
            <a:r>
              <a:rPr lang="en-US" sz="1600" dirty="0" err="1">
                <a:latin typeface="American Typewriter" panose="02090604020004020304" pitchFamily="18" charset="77"/>
                <a:ea typeface="Ayuthaya" pitchFamily="2" charset="-34"/>
                <a:cs typeface="Ayuthaya" pitchFamily="2" charset="-34"/>
              </a:rPr>
              <a:t>tgowda</a:t>
            </a:r>
            <a:r>
              <a:rPr lang="en-US" sz="1600" dirty="0">
                <a:latin typeface="American Typewriter" panose="02090604020004020304" pitchFamily="18" charset="77"/>
                <a:ea typeface="Ayuthaya" pitchFamily="2" charset="-34"/>
                <a:cs typeface="Ayuthaya" pitchFamily="2" charset="-34"/>
              </a:rPr>
              <a:t>/rtg-model:500toEng-v1</a:t>
            </a:r>
            <a:endParaRPr lang="en-US" sz="1600" dirty="0">
              <a:latin typeface="American Typewriter" panose="02090604020004020304" pitchFamily="18" charset="77"/>
              <a:ea typeface="Apple Symbols" panose="02000000000000000000" pitchFamily="2" charset="-79"/>
              <a:cs typeface="Apple Symbols" panose="02000000000000000000" pitchFamily="2" charset="-79"/>
            </a:endParaRPr>
          </a:p>
          <a:p>
            <a:pPr marL="42863" indent="0">
              <a:buNone/>
            </a:pPr>
            <a:r>
              <a:rPr lang="en-US" sz="1600" dirty="0">
                <a:latin typeface="American Typewriter" panose="02090604020004020304" pitchFamily="18" charset="77"/>
                <a:ea typeface="Apple Symbols" panose="02000000000000000000" pitchFamily="2" charset="-79"/>
                <a:cs typeface="Apple Symbols" panose="02000000000000000000" pitchFamily="2" charset="-79"/>
              </a:rPr>
              <a:t>$ </a:t>
            </a:r>
            <a:r>
              <a:rPr lang="en-US" sz="1600" dirty="0">
                <a:latin typeface="American Typewriter" panose="02090604020004020304" pitchFamily="18" charset="77"/>
                <a:ea typeface="Ayuthaya" pitchFamily="2" charset="-34"/>
                <a:cs typeface="Ayuthaya" pitchFamily="2" charset="-34"/>
              </a:rPr>
              <a:t>docker run -p 6060:6060 $IMG</a:t>
            </a:r>
          </a:p>
          <a:p>
            <a:pPr marL="42863" indent="0">
              <a:buNone/>
            </a:pPr>
            <a:r>
              <a:rPr lang="en-US" sz="1600" dirty="0">
                <a:latin typeface="American Typewriter" panose="02090604020004020304" pitchFamily="18" charset="77"/>
                <a:ea typeface="Ayuthaya" pitchFamily="2" charset="-34"/>
                <a:cs typeface="Ayuthaya" pitchFamily="2" charset="-34"/>
              </a:rPr>
              <a:t># For GPU support, add: --</a:t>
            </a:r>
            <a:r>
              <a:rPr lang="en-US" sz="1600" dirty="0" err="1">
                <a:latin typeface="American Typewriter" panose="02090604020004020304" pitchFamily="18" charset="77"/>
                <a:ea typeface="Ayuthaya" pitchFamily="2" charset="-34"/>
                <a:cs typeface="Ayuthaya" pitchFamily="2" charset="-34"/>
              </a:rPr>
              <a:t>gpus</a:t>
            </a:r>
            <a:r>
              <a:rPr lang="en-US" sz="1600" dirty="0">
                <a:latin typeface="American Typewriter" panose="02090604020004020304" pitchFamily="18" charset="77"/>
                <a:ea typeface="Ayuthaya" pitchFamily="2" charset="-34"/>
                <a:cs typeface="Ayuthaya" pitchFamily="2" charset="-34"/>
              </a:rPr>
              <a:t> '"device=0'"</a:t>
            </a:r>
          </a:p>
        </p:txBody>
      </p:sp>
      <p:pic>
        <p:nvPicPr>
          <p:cNvPr id="6" name="Content Placeholder 5" descr="Table&#10;&#10;Description automatically generated">
            <a:extLst>
              <a:ext uri="{FF2B5EF4-FFF2-40B4-BE49-F238E27FC236}">
                <a16:creationId xmlns:a16="http://schemas.microsoft.com/office/drawing/2014/main" id="{4804D970-F86D-214A-8A0E-F1A175F3EED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734" r="4896" b="5752"/>
          <a:stretch/>
        </p:blipFill>
        <p:spPr>
          <a:xfrm>
            <a:off x="4700655" y="960489"/>
            <a:ext cx="4348163" cy="3086099"/>
          </a:xfrm>
          <a:noFill/>
          <a:effectLst>
            <a:glow rad="101600">
              <a:schemeClr val="accent3">
                <a:satMod val="175000"/>
                <a:alpha val="40000"/>
              </a:schemeClr>
            </a:glow>
          </a:effectLst>
        </p:spPr>
      </p:pic>
      <p:sp>
        <p:nvSpPr>
          <p:cNvPr id="4" name="Slide Number Placeholder 3" hidden="1">
            <a:extLst>
              <a:ext uri="{FF2B5EF4-FFF2-40B4-BE49-F238E27FC236}">
                <a16:creationId xmlns:a16="http://schemas.microsoft.com/office/drawing/2014/main" id="{B86D02BA-E6FA-9C44-8E73-FA5DA548C42E}"/>
              </a:ext>
            </a:extLst>
          </p:cNvPr>
          <p:cNvSpPr>
            <a:spLocks noGrp="1"/>
          </p:cNvSpPr>
          <p:nvPr>
            <p:ph type="sldNum" sz="quarter" idx="4294967295"/>
          </p:nvPr>
        </p:nvSpPr>
        <p:spPr>
          <a:xfrm>
            <a:off x="8458200" y="4967867"/>
            <a:ext cx="457200" cy="466758"/>
          </a:xfrm>
        </p:spPr>
        <p:txBody>
          <a:bodyPr/>
          <a:lstStyle/>
          <a:p>
            <a:pPr>
              <a:spcAft>
                <a:spcPts val="450"/>
              </a:spcAft>
            </a:pPr>
            <a:fld id="{FFF830CD-155B-44E2-B503-3BCACD705026}" type="slidenum">
              <a:rPr lang="en-US" smtClean="0"/>
              <a:pPr>
                <a:spcAft>
                  <a:spcPts val="450"/>
                </a:spcAft>
              </a:pPr>
              <a:t>54</a:t>
            </a:fld>
            <a:endParaRPr lang="en-US"/>
          </a:p>
        </p:txBody>
      </p:sp>
      <p:sp>
        <p:nvSpPr>
          <p:cNvPr id="8" name="TextBox 7">
            <a:extLst>
              <a:ext uri="{FF2B5EF4-FFF2-40B4-BE49-F238E27FC236}">
                <a16:creationId xmlns:a16="http://schemas.microsoft.com/office/drawing/2014/main" id="{24C69454-AEE6-224E-97DD-4AE005CE8D74}"/>
              </a:ext>
            </a:extLst>
          </p:cNvPr>
          <p:cNvSpPr txBox="1"/>
          <p:nvPr/>
        </p:nvSpPr>
        <p:spPr>
          <a:xfrm>
            <a:off x="4653587" y="4059993"/>
            <a:ext cx="4391010" cy="300082"/>
          </a:xfrm>
          <a:prstGeom prst="rect">
            <a:avLst/>
          </a:prstGeom>
          <a:noFill/>
        </p:spPr>
        <p:txBody>
          <a:bodyPr wrap="none" rtlCol="0">
            <a:spAutoFit/>
          </a:bodyPr>
          <a:lstStyle/>
          <a:p>
            <a:r>
              <a:rPr lang="en-US" sz="1350" dirty="0">
                <a:latin typeface="Garamond" panose="02020404030301010803" pitchFamily="18" charset="0"/>
              </a:rPr>
              <a:t> RTG Web Interface: REST API behind the scenes (via AJAX)</a:t>
            </a:r>
          </a:p>
        </p:txBody>
      </p:sp>
      <p:sp>
        <p:nvSpPr>
          <p:cNvPr id="2" name="TextBox 1">
            <a:extLst>
              <a:ext uri="{FF2B5EF4-FFF2-40B4-BE49-F238E27FC236}">
                <a16:creationId xmlns:a16="http://schemas.microsoft.com/office/drawing/2014/main" id="{4728392D-3BD3-AA42-BDEA-A9DED7B0A4C8}"/>
              </a:ext>
            </a:extLst>
          </p:cNvPr>
          <p:cNvSpPr txBox="1"/>
          <p:nvPr/>
        </p:nvSpPr>
        <p:spPr>
          <a:xfrm>
            <a:off x="177706" y="4458038"/>
            <a:ext cx="8473885" cy="923330"/>
          </a:xfrm>
          <a:prstGeom prst="rect">
            <a:avLst/>
          </a:prstGeom>
          <a:noFill/>
        </p:spPr>
        <p:txBody>
          <a:bodyPr wrap="square" rtlCol="0">
            <a:spAutoFit/>
          </a:bodyPr>
          <a:lstStyle/>
          <a:p>
            <a:r>
              <a:rPr lang="en-US" dirty="0">
                <a:latin typeface="Garamond" panose="02020404030301010803" pitchFamily="18" charset="0"/>
              </a:rPr>
              <a:t>See also, </a:t>
            </a:r>
          </a:p>
          <a:p>
            <a:r>
              <a:rPr lang="en-US" dirty="0">
                <a:latin typeface="Garamond" panose="02020404030301010803" pitchFamily="18" charset="0"/>
              </a:rPr>
              <a:t>   Apache Tika integration: </a:t>
            </a:r>
            <a:r>
              <a:rPr lang="en-US" dirty="0">
                <a:latin typeface="The Hand" panose="03070502030502020204" pitchFamily="66" charset="0"/>
                <a:hlinkClick r:id="rId4"/>
              </a:rPr>
              <a:t>https://cwiki.apache.org/confluence/display/TIKA/NMT-RTG</a:t>
            </a:r>
            <a:r>
              <a:rPr lang="en-US" dirty="0">
                <a:latin typeface="The Hand" panose="03070502030502020204" pitchFamily="66" charset="0"/>
              </a:rPr>
              <a:t> </a:t>
            </a:r>
          </a:p>
          <a:p>
            <a:r>
              <a:rPr lang="en-US" dirty="0">
                <a:latin typeface="Garamond" panose="02020404030301010803" pitchFamily="18" charset="0"/>
              </a:rPr>
              <a:t>   Spanish translation: </a:t>
            </a:r>
            <a:r>
              <a:rPr lang="en-US" dirty="0">
                <a:latin typeface="The Hand" panose="03070502030502020204" pitchFamily="66" charset="0"/>
                <a:hlinkClick r:id="rId5"/>
              </a:rPr>
              <a:t>https://www.ibidemgroup.com/edu/traduccion-machine-translation-datos-modelos/</a:t>
            </a:r>
            <a:r>
              <a:rPr lang="en-US" dirty="0">
                <a:latin typeface="The Hand" panose="03070502030502020204" pitchFamily="66" charset="0"/>
              </a:rPr>
              <a:t> </a:t>
            </a:r>
          </a:p>
        </p:txBody>
      </p:sp>
    </p:spTree>
    <p:extLst>
      <p:ext uri="{BB962C8B-B14F-4D97-AF65-F5344CB8AC3E}">
        <p14:creationId xmlns:p14="http://schemas.microsoft.com/office/powerpoint/2010/main" val="1679504332"/>
      </p:ext>
    </p:extLst>
  </p:cSld>
  <p:clrMapOvr>
    <a:masterClrMapping/>
  </p:clrMapOvr>
  <mc:AlternateContent xmlns:mc="http://schemas.openxmlformats.org/markup-compatibility/2006" xmlns:p14="http://schemas.microsoft.com/office/powerpoint/2010/main">
    <mc:Choice Requires="p14">
      <p:transition spd="slow" p14:dur="2000" advTm="46451"/>
    </mc:Choice>
    <mc:Fallback xmlns="">
      <p:transition spd="slow" advTm="46451"/>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96D3-D3AB-6A41-98E7-6451F476C3C8}"/>
              </a:ext>
            </a:extLst>
          </p:cNvPr>
          <p:cNvSpPr>
            <a:spLocks noGrp="1"/>
          </p:cNvSpPr>
          <p:nvPr>
            <p:ph type="title"/>
          </p:nvPr>
        </p:nvSpPr>
        <p:spPr>
          <a:xfrm>
            <a:off x="628650" y="53879"/>
            <a:ext cx="7886700" cy="523460"/>
          </a:xfrm>
        </p:spPr>
        <p:txBody>
          <a:bodyPr/>
          <a:lstStyle/>
          <a:p>
            <a:r>
              <a:rPr lang="en-US" sz="2400" dirty="0">
                <a:latin typeface="Garamond" panose="02020404030301010803" pitchFamily="18" charset="0"/>
              </a:rPr>
              <a:t>Translation Service: BLEU on OPUS-100 Test Set</a:t>
            </a:r>
          </a:p>
        </p:txBody>
      </p:sp>
      <p:pic>
        <p:nvPicPr>
          <p:cNvPr id="7" name="Picture 6">
            <a:extLst>
              <a:ext uri="{FF2B5EF4-FFF2-40B4-BE49-F238E27FC236}">
                <a16:creationId xmlns:a16="http://schemas.microsoft.com/office/drawing/2014/main" id="{AB1B7AFA-C16F-4A4C-A79D-C7179400D3F1}"/>
              </a:ext>
            </a:extLst>
          </p:cNvPr>
          <p:cNvPicPr>
            <a:picLocks noChangeAspect="1"/>
          </p:cNvPicPr>
          <p:nvPr/>
        </p:nvPicPr>
        <p:blipFill rotWithShape="1">
          <a:blip r:embed="rId4"/>
          <a:srcRect t="8387" b="8185"/>
          <a:stretch/>
        </p:blipFill>
        <p:spPr>
          <a:xfrm>
            <a:off x="265018" y="629609"/>
            <a:ext cx="8503920" cy="2227891"/>
          </a:xfrm>
          <a:prstGeom prst="rect">
            <a:avLst/>
          </a:prstGeom>
          <a:effectLst>
            <a:glow rad="101600">
              <a:schemeClr val="accent3">
                <a:satMod val="175000"/>
                <a:alpha val="40000"/>
              </a:schemeClr>
            </a:glow>
          </a:effectLst>
        </p:spPr>
      </p:pic>
      <p:pic>
        <p:nvPicPr>
          <p:cNvPr id="9" name="Picture 8">
            <a:extLst>
              <a:ext uri="{FF2B5EF4-FFF2-40B4-BE49-F238E27FC236}">
                <a16:creationId xmlns:a16="http://schemas.microsoft.com/office/drawing/2014/main" id="{FCFD216F-3B16-4749-BFC0-F33E3A46CCBB}"/>
              </a:ext>
            </a:extLst>
          </p:cNvPr>
          <p:cNvPicPr>
            <a:picLocks noChangeAspect="1"/>
          </p:cNvPicPr>
          <p:nvPr/>
        </p:nvPicPr>
        <p:blipFill rotWithShape="1">
          <a:blip r:embed="rId5"/>
          <a:srcRect t="7021"/>
          <a:stretch/>
        </p:blipFill>
        <p:spPr>
          <a:xfrm>
            <a:off x="265018" y="2941960"/>
            <a:ext cx="8503920" cy="2482997"/>
          </a:xfrm>
          <a:prstGeom prst="rect">
            <a:avLst/>
          </a:prstGeom>
          <a:effectLst>
            <a:glow rad="101600">
              <a:schemeClr val="accent3">
                <a:satMod val="175000"/>
                <a:alpha val="40000"/>
              </a:schemeClr>
            </a:glow>
          </a:effectLst>
        </p:spPr>
      </p:pic>
      <p:sp>
        <p:nvSpPr>
          <p:cNvPr id="3" name="Footer Placeholder 2">
            <a:extLst>
              <a:ext uri="{FF2B5EF4-FFF2-40B4-BE49-F238E27FC236}">
                <a16:creationId xmlns:a16="http://schemas.microsoft.com/office/drawing/2014/main" id="{406FD26C-4E51-B74C-9622-043C7C70828C}"/>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9C3D8F97-A0AD-C642-AF28-AD5A4798DF48}"/>
              </a:ext>
            </a:extLst>
          </p:cNvPr>
          <p:cNvSpPr>
            <a:spLocks noGrp="1"/>
          </p:cNvSpPr>
          <p:nvPr>
            <p:ph type="sldNum" sz="quarter" idx="16"/>
          </p:nvPr>
        </p:nvSpPr>
        <p:spPr/>
        <p:txBody>
          <a:bodyPr/>
          <a:lstStyle/>
          <a:p>
            <a:fld id="{94484A00-4F00-BC41-AC64-A612D22D8354}" type="slidenum">
              <a:rPr lang="en-US" smtClean="0"/>
              <a:pPr/>
              <a:t>55</a:t>
            </a:fld>
            <a:endParaRPr lang="en-US"/>
          </a:p>
        </p:txBody>
      </p:sp>
      <p:sp>
        <p:nvSpPr>
          <p:cNvPr id="8" name="Rounded Rectangle 13">
            <a:extLst>
              <a:ext uri="{FF2B5EF4-FFF2-40B4-BE49-F238E27FC236}">
                <a16:creationId xmlns:a16="http://schemas.microsoft.com/office/drawing/2014/main" id="{D577628A-72FC-1F4D-B1C5-928D9FD4BAA9}"/>
              </a:ext>
            </a:extLst>
          </p:cNvPr>
          <p:cNvSpPr/>
          <p:nvPr/>
        </p:nvSpPr>
        <p:spPr>
          <a:xfrm>
            <a:off x="1828800" y="2457450"/>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ounded Rectangle 13">
            <a:extLst>
              <a:ext uri="{FF2B5EF4-FFF2-40B4-BE49-F238E27FC236}">
                <a16:creationId xmlns:a16="http://schemas.microsoft.com/office/drawing/2014/main" id="{580038CA-F77C-C644-8BCC-C43CBB447287}"/>
              </a:ext>
            </a:extLst>
          </p:cNvPr>
          <p:cNvSpPr/>
          <p:nvPr/>
        </p:nvSpPr>
        <p:spPr>
          <a:xfrm>
            <a:off x="6962775" y="2457450"/>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ounded Rectangle 13">
            <a:extLst>
              <a:ext uri="{FF2B5EF4-FFF2-40B4-BE49-F238E27FC236}">
                <a16:creationId xmlns:a16="http://schemas.microsoft.com/office/drawing/2014/main" id="{AAD17E56-3CF7-C44E-BA6D-C1C3D6B1492A}"/>
              </a:ext>
            </a:extLst>
          </p:cNvPr>
          <p:cNvSpPr/>
          <p:nvPr/>
        </p:nvSpPr>
        <p:spPr>
          <a:xfrm>
            <a:off x="5943600" y="4800600"/>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ounded Rectangle 13">
            <a:extLst>
              <a:ext uri="{FF2B5EF4-FFF2-40B4-BE49-F238E27FC236}">
                <a16:creationId xmlns:a16="http://schemas.microsoft.com/office/drawing/2014/main" id="{F3CD4D37-8BEF-BB49-8A63-55BE6E37BB4C}"/>
              </a:ext>
            </a:extLst>
          </p:cNvPr>
          <p:cNvSpPr/>
          <p:nvPr/>
        </p:nvSpPr>
        <p:spPr>
          <a:xfrm>
            <a:off x="3181350" y="4819650"/>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ounded Rectangle 13">
            <a:extLst>
              <a:ext uri="{FF2B5EF4-FFF2-40B4-BE49-F238E27FC236}">
                <a16:creationId xmlns:a16="http://schemas.microsoft.com/office/drawing/2014/main" id="{9D583102-9109-D042-935D-340E3E319710}"/>
              </a:ext>
            </a:extLst>
          </p:cNvPr>
          <p:cNvSpPr/>
          <p:nvPr/>
        </p:nvSpPr>
        <p:spPr>
          <a:xfrm>
            <a:off x="4895850" y="4829175"/>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ounded Rectangle 13">
            <a:extLst>
              <a:ext uri="{FF2B5EF4-FFF2-40B4-BE49-F238E27FC236}">
                <a16:creationId xmlns:a16="http://schemas.microsoft.com/office/drawing/2014/main" id="{052565A8-33CB-C145-A603-5195557576EF}"/>
              </a:ext>
            </a:extLst>
          </p:cNvPr>
          <p:cNvSpPr/>
          <p:nvPr/>
        </p:nvSpPr>
        <p:spPr>
          <a:xfrm>
            <a:off x="5429250" y="4838700"/>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ustDataLst>
      <p:tags r:id="rId1"/>
    </p:custDataLst>
    <p:extLst>
      <p:ext uri="{BB962C8B-B14F-4D97-AF65-F5344CB8AC3E}">
        <p14:creationId xmlns:p14="http://schemas.microsoft.com/office/powerpoint/2010/main" val="4040316260"/>
      </p:ext>
    </p:extLst>
  </p:cSld>
  <p:clrMapOvr>
    <a:masterClrMapping/>
  </p:clrMapOvr>
  <mc:AlternateContent xmlns:mc="http://schemas.openxmlformats.org/markup-compatibility/2006" xmlns:p14="http://schemas.microsoft.com/office/powerpoint/2010/main">
    <mc:Choice Requires="p14">
      <p:transition spd="slow" p14:dur="2000" advTm="87126"/>
    </mc:Choice>
    <mc:Fallback xmlns="">
      <p:transition spd="slow" advTm="871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E62F-D2D2-3F46-B85E-E026BDB7EE6B}"/>
              </a:ext>
            </a:extLst>
          </p:cNvPr>
          <p:cNvSpPr>
            <a:spLocks noGrp="1"/>
          </p:cNvSpPr>
          <p:nvPr>
            <p:ph type="title"/>
          </p:nvPr>
        </p:nvSpPr>
        <p:spPr>
          <a:xfrm>
            <a:off x="235390" y="137160"/>
            <a:ext cx="8048531" cy="831026"/>
          </a:xfrm>
        </p:spPr>
        <p:txBody>
          <a:bodyPr>
            <a:normAutofit/>
          </a:bodyPr>
          <a:lstStyle/>
          <a:p>
            <a:r>
              <a:rPr lang="en-US" dirty="0">
                <a:latin typeface="Garamond" panose="02020404030301010803" pitchFamily="18" charset="0"/>
              </a:rPr>
              <a:t>Finetuning: BLEU </a:t>
            </a:r>
            <a:br>
              <a:rPr lang="en-US" dirty="0">
                <a:latin typeface="Garamond" panose="02020404030301010803" pitchFamily="18" charset="0"/>
              </a:rPr>
            </a:br>
            <a:r>
              <a:rPr lang="en-US" sz="2000" dirty="0">
                <a:latin typeface="Garamond" panose="02020404030301010803" pitchFamily="18" charset="0"/>
              </a:rPr>
              <a:t>on IARPA MATERIAL Datasets (Analysis)</a:t>
            </a:r>
            <a:endParaRPr lang="en-US" dirty="0">
              <a:latin typeface="Garamond" panose="02020404030301010803" pitchFamily="18" charset="0"/>
            </a:endParaRPr>
          </a:p>
        </p:txBody>
      </p:sp>
      <p:sp>
        <p:nvSpPr>
          <p:cNvPr id="3" name="Footer Placeholder 2">
            <a:extLst>
              <a:ext uri="{FF2B5EF4-FFF2-40B4-BE49-F238E27FC236}">
                <a16:creationId xmlns:a16="http://schemas.microsoft.com/office/drawing/2014/main" id="{D229175E-1773-D44C-A7DB-728B2441F32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5948B848-D9AE-C94E-88AD-DCD344180126}"/>
              </a:ext>
            </a:extLst>
          </p:cNvPr>
          <p:cNvSpPr>
            <a:spLocks noGrp="1"/>
          </p:cNvSpPr>
          <p:nvPr>
            <p:ph type="sldNum" sz="quarter" idx="16"/>
          </p:nvPr>
        </p:nvSpPr>
        <p:spPr/>
        <p:txBody>
          <a:bodyPr/>
          <a:lstStyle/>
          <a:p>
            <a:fld id="{94484A00-4F00-BC41-AC64-A612D22D8354}" type="slidenum">
              <a:rPr lang="en-US" smtClean="0"/>
              <a:pPr/>
              <a:t>56</a:t>
            </a:fld>
            <a:endParaRPr lang="en-US"/>
          </a:p>
        </p:txBody>
      </p:sp>
      <p:graphicFrame>
        <p:nvGraphicFramePr>
          <p:cNvPr id="9" name="Content Placeholder 12">
            <a:extLst>
              <a:ext uri="{FF2B5EF4-FFF2-40B4-BE49-F238E27FC236}">
                <a16:creationId xmlns:a16="http://schemas.microsoft.com/office/drawing/2014/main" id="{046D586A-46CE-2644-9023-94B84CC29A60}"/>
              </a:ext>
            </a:extLst>
          </p:cNvPr>
          <p:cNvGraphicFramePr>
            <a:graphicFrameLocks/>
          </p:cNvGraphicFramePr>
          <p:nvPr>
            <p:extLst>
              <p:ext uri="{D42A27DB-BD31-4B8C-83A1-F6EECF244321}">
                <p14:modId xmlns:p14="http://schemas.microsoft.com/office/powerpoint/2010/main" val="1610938863"/>
              </p:ext>
            </p:extLst>
          </p:nvPr>
        </p:nvGraphicFramePr>
        <p:xfrm>
          <a:off x="221810" y="1263115"/>
          <a:ext cx="8686800" cy="347472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17B86E1F-A24D-E74E-991E-68CDF2275AD5}"/>
              </a:ext>
            </a:extLst>
          </p:cNvPr>
          <p:cNvSpPr txBox="1"/>
          <p:nvPr/>
        </p:nvSpPr>
        <p:spPr>
          <a:xfrm>
            <a:off x="304356" y="4939304"/>
            <a:ext cx="6781600" cy="338554"/>
          </a:xfrm>
          <a:prstGeom prst="rect">
            <a:avLst/>
          </a:prstGeom>
          <a:noFill/>
        </p:spPr>
        <p:txBody>
          <a:bodyPr wrap="none" rtlCol="0">
            <a:spAutoFit/>
          </a:bodyPr>
          <a:lstStyle/>
          <a:p>
            <a:r>
              <a:rPr lang="en-US" sz="1600" dirty="0">
                <a:latin typeface="Garamond" panose="02020404030301010803" pitchFamily="18" charset="0"/>
              </a:rPr>
              <a:t>“Previous best” : the best bilingual models used in evals; separate for each language</a:t>
            </a:r>
          </a:p>
        </p:txBody>
      </p:sp>
    </p:spTree>
    <p:custDataLst>
      <p:tags r:id="rId1"/>
    </p:custDataLst>
    <p:extLst>
      <p:ext uri="{BB962C8B-B14F-4D97-AF65-F5344CB8AC3E}">
        <p14:creationId xmlns:p14="http://schemas.microsoft.com/office/powerpoint/2010/main" val="1881081264"/>
      </p:ext>
    </p:extLst>
  </p:cSld>
  <p:clrMapOvr>
    <a:masterClrMapping/>
  </p:clrMapOvr>
  <mc:AlternateContent xmlns:mc="http://schemas.openxmlformats.org/markup-compatibility/2006">
    <mc:Choice xmlns:p14="http://schemas.microsoft.com/office/powerpoint/2010/main" Requires="p14">
      <p:transition spd="slow" p14:dur="2000" advTm="72780"/>
    </mc:Choice>
    <mc:Fallback>
      <p:transition spd="slow" advTm="72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graphicEl>
                                              <a:chart seriesIdx="0" categoryIdx="-4" bldStep="series"/>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graphicEl>
                                              <a:chart seriesIdx="1"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graphicEl>
                                              <a:chart seriesIdx="2" categoryIdx="-4" bldStep="series"/>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0FB784-7D6D-584E-B23D-1788D3B9F22E}"/>
              </a:ext>
            </a:extLst>
          </p:cNvPr>
          <p:cNvSpPr>
            <a:spLocks noGrp="1"/>
          </p:cNvSpPr>
          <p:nvPr>
            <p:ph type="sldNum" sz="quarter" idx="10"/>
          </p:nvPr>
        </p:nvSpPr>
        <p:spPr/>
        <p:txBody>
          <a:bodyPr/>
          <a:lstStyle/>
          <a:p>
            <a:fld id="{FFF830CD-155B-44E2-B503-3BCACD705026}" type="slidenum">
              <a:rPr lang="en-US" smtClean="0"/>
              <a:pPr/>
              <a:t>57</a:t>
            </a:fld>
            <a:endParaRPr lang="en-US" dirty="0"/>
          </a:p>
        </p:txBody>
      </p:sp>
      <p:graphicFrame>
        <p:nvGraphicFramePr>
          <p:cNvPr id="5" name="Content Placeholder 4">
            <a:extLst>
              <a:ext uri="{FF2B5EF4-FFF2-40B4-BE49-F238E27FC236}">
                <a16:creationId xmlns:a16="http://schemas.microsoft.com/office/drawing/2014/main" id="{9686A0C7-71DD-8D46-BD86-951560FF1AB4}"/>
              </a:ext>
            </a:extLst>
          </p:cNvPr>
          <p:cNvGraphicFramePr>
            <a:graphicFrameLocks noGrp="1"/>
          </p:cNvGraphicFramePr>
          <p:nvPr>
            <p:ph idx="1"/>
            <p:extLst>
              <p:ext uri="{D42A27DB-BD31-4B8C-83A1-F6EECF244321}">
                <p14:modId xmlns:p14="http://schemas.microsoft.com/office/powerpoint/2010/main" val="3767019630"/>
              </p:ext>
            </p:extLst>
          </p:nvPr>
        </p:nvGraphicFramePr>
        <p:xfrm>
          <a:off x="210313" y="1253096"/>
          <a:ext cx="8686800" cy="3686208"/>
        </p:xfrm>
        <a:graphic>
          <a:graphicData uri="http://schemas.openxmlformats.org/drawingml/2006/chart">
            <c:chart xmlns:c="http://schemas.openxmlformats.org/drawingml/2006/chart" xmlns:r="http://schemas.openxmlformats.org/officeDocument/2006/relationships" r:id="rId4"/>
          </a:graphicData>
        </a:graphic>
      </p:graphicFrame>
      <p:sp>
        <p:nvSpPr>
          <p:cNvPr id="7" name="Title 2">
            <a:extLst>
              <a:ext uri="{FF2B5EF4-FFF2-40B4-BE49-F238E27FC236}">
                <a16:creationId xmlns:a16="http://schemas.microsoft.com/office/drawing/2014/main" id="{8058846D-914D-2D4B-B86E-18FBBE7A40BD}"/>
              </a:ext>
            </a:extLst>
          </p:cNvPr>
          <p:cNvSpPr>
            <a:spLocks noGrp="1"/>
          </p:cNvSpPr>
          <p:nvPr>
            <p:ph type="title"/>
          </p:nvPr>
        </p:nvSpPr>
        <p:spPr>
          <a:xfrm>
            <a:off x="210313" y="130974"/>
            <a:ext cx="8842246" cy="768198"/>
          </a:xfrm>
        </p:spPr>
        <p:txBody>
          <a:bodyPr/>
          <a:lstStyle/>
          <a:p>
            <a:r>
              <a:rPr lang="en-US" sz="2800" dirty="0"/>
              <a:t>Finetuning: MacroF1 </a:t>
            </a:r>
            <a:br>
              <a:rPr lang="en-US" sz="2800" dirty="0"/>
            </a:br>
            <a:r>
              <a:rPr lang="en-US" sz="2000" dirty="0"/>
              <a:t>on IARPA MATERIAL Evaluations (Analysis)</a:t>
            </a:r>
          </a:p>
        </p:txBody>
      </p:sp>
      <p:sp>
        <p:nvSpPr>
          <p:cNvPr id="8" name="TextBox 7">
            <a:extLst>
              <a:ext uri="{FF2B5EF4-FFF2-40B4-BE49-F238E27FC236}">
                <a16:creationId xmlns:a16="http://schemas.microsoft.com/office/drawing/2014/main" id="{A20D0CF8-C8C6-9E45-A59A-5A8A9DFA3B1B}"/>
              </a:ext>
            </a:extLst>
          </p:cNvPr>
          <p:cNvSpPr txBox="1"/>
          <p:nvPr/>
        </p:nvSpPr>
        <p:spPr>
          <a:xfrm>
            <a:off x="304356" y="4939304"/>
            <a:ext cx="6781600" cy="338554"/>
          </a:xfrm>
          <a:prstGeom prst="rect">
            <a:avLst/>
          </a:prstGeom>
          <a:noFill/>
        </p:spPr>
        <p:txBody>
          <a:bodyPr wrap="none" rtlCol="0">
            <a:spAutoFit/>
          </a:bodyPr>
          <a:lstStyle/>
          <a:p>
            <a:r>
              <a:rPr lang="en-US" sz="1600" dirty="0">
                <a:latin typeface="Garamond" panose="02020404030301010803" pitchFamily="18" charset="0"/>
              </a:rPr>
              <a:t>“Previous best” : the best bilingual models used in evals; separate for each language</a:t>
            </a:r>
          </a:p>
        </p:txBody>
      </p:sp>
    </p:spTree>
    <p:custDataLst>
      <p:tags r:id="rId1"/>
    </p:custDataLst>
    <p:extLst>
      <p:ext uri="{BB962C8B-B14F-4D97-AF65-F5344CB8AC3E}">
        <p14:creationId xmlns:p14="http://schemas.microsoft.com/office/powerpoint/2010/main" val="143494556"/>
      </p:ext>
    </p:extLst>
  </p:cSld>
  <p:clrMapOvr>
    <a:masterClrMapping/>
  </p:clrMapOvr>
  <p:transition spd="slow" advTm="3787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123C1-9852-DB4D-B3D7-E67F9555BCE4}"/>
              </a:ext>
            </a:extLst>
          </p:cNvPr>
          <p:cNvSpPr>
            <a:spLocks noGrp="1"/>
          </p:cNvSpPr>
          <p:nvPr>
            <p:ph type="title"/>
          </p:nvPr>
        </p:nvSpPr>
        <p:spPr/>
        <p:txBody>
          <a:bodyPr/>
          <a:lstStyle/>
          <a:p>
            <a:r>
              <a:rPr lang="en-US" dirty="0"/>
              <a:t>Part-III Conclusion</a:t>
            </a:r>
          </a:p>
        </p:txBody>
      </p:sp>
      <p:sp>
        <p:nvSpPr>
          <p:cNvPr id="6" name="Text Placeholder 5">
            <a:extLst>
              <a:ext uri="{FF2B5EF4-FFF2-40B4-BE49-F238E27FC236}">
                <a16:creationId xmlns:a16="http://schemas.microsoft.com/office/drawing/2014/main" id="{76423443-29A0-3141-A32D-DA66713AA348}"/>
              </a:ext>
            </a:extLst>
          </p:cNvPr>
          <p:cNvSpPr>
            <a:spLocks noGrp="1"/>
          </p:cNvSpPr>
          <p:nvPr>
            <p:ph type="body" idx="1"/>
          </p:nvPr>
        </p:nvSpPr>
        <p:spPr/>
        <p:txBody>
          <a:bodyPr>
            <a:normAutofit lnSpcReduction="10000"/>
          </a:bodyPr>
          <a:lstStyle/>
          <a:p>
            <a:r>
              <a:rPr lang="en-US" dirty="0"/>
              <a:t>Related Work</a:t>
            </a:r>
          </a:p>
        </p:txBody>
      </p:sp>
      <p:sp>
        <p:nvSpPr>
          <p:cNvPr id="7" name="Content Placeholder 6">
            <a:extLst>
              <a:ext uri="{FF2B5EF4-FFF2-40B4-BE49-F238E27FC236}">
                <a16:creationId xmlns:a16="http://schemas.microsoft.com/office/drawing/2014/main" id="{62EBEA5A-A1BD-6843-A8A5-62A61DA1650A}"/>
              </a:ext>
            </a:extLst>
          </p:cNvPr>
          <p:cNvSpPr>
            <a:spLocks noGrp="1"/>
          </p:cNvSpPr>
          <p:nvPr>
            <p:ph sz="half" idx="2"/>
          </p:nvPr>
        </p:nvSpPr>
        <p:spPr>
          <a:xfrm>
            <a:off x="336488" y="1230589"/>
            <a:ext cx="4098351" cy="3862621"/>
          </a:xfrm>
        </p:spPr>
        <p:txBody>
          <a:bodyPr/>
          <a:lstStyle/>
          <a:p>
            <a:r>
              <a:rPr lang="en-US" dirty="0"/>
              <a:t>Google: 108, Microsoft: 103</a:t>
            </a:r>
            <a:br>
              <a:rPr lang="en-US" dirty="0"/>
            </a:br>
            <a:r>
              <a:rPr lang="en-US" sz="2000" i="1" dirty="0"/>
              <a:t>They support many-to-many</a:t>
            </a:r>
          </a:p>
          <a:p>
            <a:r>
              <a:rPr lang="en-US" dirty="0"/>
              <a:t>OPUS 100, Facebook AI Research : 100 </a:t>
            </a:r>
            <a:r>
              <a:rPr lang="en-US" dirty="0" err="1"/>
              <a:t>langs</a:t>
            </a:r>
            <a:br>
              <a:rPr lang="en-US" dirty="0"/>
            </a:br>
            <a:r>
              <a:rPr lang="en-US" sz="2000" dirty="0"/>
              <a:t> Many-to-</a:t>
            </a:r>
            <a:r>
              <a:rPr lang="en-US" sz="2000" dirty="0" err="1"/>
              <a:t>Eng</a:t>
            </a:r>
            <a:r>
              <a:rPr lang="en-US" sz="2000" dirty="0"/>
              <a:t> and </a:t>
            </a:r>
            <a:r>
              <a:rPr lang="en-US" sz="2000" dirty="0" err="1"/>
              <a:t>Eng</a:t>
            </a:r>
            <a:r>
              <a:rPr lang="en-US" sz="2000" dirty="0"/>
              <a:t>-to-Many </a:t>
            </a:r>
          </a:p>
          <a:p>
            <a:r>
              <a:rPr lang="en-US" dirty="0" err="1"/>
              <a:t>Tatoeba</a:t>
            </a:r>
            <a:r>
              <a:rPr lang="en-US" dirty="0"/>
              <a:t> Challenge </a:t>
            </a:r>
            <a:br>
              <a:rPr lang="en-US" dirty="0"/>
            </a:br>
            <a:r>
              <a:rPr lang="en-US" dirty="0"/>
              <a:t>~500 languages dataset from OPUS; </a:t>
            </a:r>
            <a:br>
              <a:rPr lang="en-US" dirty="0"/>
            </a:br>
            <a:r>
              <a:rPr lang="en-US" dirty="0"/>
              <a:t> Mostly bilingual models</a:t>
            </a:r>
          </a:p>
        </p:txBody>
      </p:sp>
      <p:sp>
        <p:nvSpPr>
          <p:cNvPr id="8" name="Text Placeholder 7">
            <a:extLst>
              <a:ext uri="{FF2B5EF4-FFF2-40B4-BE49-F238E27FC236}">
                <a16:creationId xmlns:a16="http://schemas.microsoft.com/office/drawing/2014/main" id="{560C7B3E-83B7-A843-B3E3-C0DE6989B31D}"/>
              </a:ext>
            </a:extLst>
          </p:cNvPr>
          <p:cNvSpPr>
            <a:spLocks noGrp="1"/>
          </p:cNvSpPr>
          <p:nvPr>
            <p:ph type="body" sz="quarter" idx="3"/>
          </p:nvPr>
        </p:nvSpPr>
        <p:spPr/>
        <p:txBody>
          <a:bodyPr>
            <a:normAutofit lnSpcReduction="10000"/>
          </a:bodyPr>
          <a:lstStyle/>
          <a:p>
            <a:r>
              <a:rPr lang="en-US" dirty="0"/>
              <a:t>Summary</a:t>
            </a:r>
          </a:p>
        </p:txBody>
      </p:sp>
      <p:sp>
        <p:nvSpPr>
          <p:cNvPr id="9" name="Content Placeholder 8">
            <a:extLst>
              <a:ext uri="{FF2B5EF4-FFF2-40B4-BE49-F238E27FC236}">
                <a16:creationId xmlns:a16="http://schemas.microsoft.com/office/drawing/2014/main" id="{D5724430-75E7-6F40-8AF9-FCF435D295FB}"/>
              </a:ext>
            </a:extLst>
          </p:cNvPr>
          <p:cNvSpPr>
            <a:spLocks noGrp="1"/>
          </p:cNvSpPr>
          <p:nvPr>
            <p:ph sz="quarter" idx="4"/>
          </p:nvPr>
        </p:nvSpPr>
        <p:spPr>
          <a:xfrm>
            <a:off x="4434842" y="1230589"/>
            <a:ext cx="4617717" cy="3862621"/>
          </a:xfrm>
        </p:spPr>
        <p:txBody>
          <a:bodyPr/>
          <a:lstStyle/>
          <a:p>
            <a:r>
              <a:rPr lang="en-US" dirty="0"/>
              <a:t>Standardization of datasets</a:t>
            </a:r>
          </a:p>
          <a:p>
            <a:r>
              <a:rPr lang="en-US" dirty="0"/>
              <a:t>Tools: RTG, </a:t>
            </a:r>
            <a:r>
              <a:rPr lang="en-US" dirty="0" err="1"/>
              <a:t>NLCodec</a:t>
            </a:r>
            <a:r>
              <a:rPr lang="en-US" dirty="0"/>
              <a:t>, </a:t>
            </a:r>
            <a:r>
              <a:rPr lang="en-US" dirty="0" err="1"/>
              <a:t>MTData</a:t>
            </a:r>
            <a:endParaRPr lang="en-US" dirty="0"/>
          </a:p>
          <a:p>
            <a:r>
              <a:rPr lang="en-US" dirty="0"/>
              <a:t>First ever 500-English multilingual model</a:t>
            </a:r>
          </a:p>
          <a:p>
            <a:r>
              <a:rPr lang="en-US" dirty="0"/>
              <a:t>Translation service: available for free via docker </a:t>
            </a:r>
          </a:p>
          <a:p>
            <a:r>
              <a:rPr lang="en-US" dirty="0"/>
              <a:t>State-of-the-art on low resource languages, via finetuning on a limited quantity of data</a:t>
            </a:r>
          </a:p>
          <a:p>
            <a:endParaRPr lang="en-US" dirty="0"/>
          </a:p>
          <a:p>
            <a:endParaRPr lang="en-US" dirty="0"/>
          </a:p>
        </p:txBody>
      </p:sp>
      <p:sp>
        <p:nvSpPr>
          <p:cNvPr id="4" name="Footer Placeholder 3">
            <a:extLst>
              <a:ext uri="{FF2B5EF4-FFF2-40B4-BE49-F238E27FC236}">
                <a16:creationId xmlns:a16="http://schemas.microsoft.com/office/drawing/2014/main" id="{68A555D8-E74E-DA4E-8BBC-75732B6D0CC4}"/>
              </a:ext>
            </a:extLst>
          </p:cNvPr>
          <p:cNvSpPr>
            <a:spLocks noGrp="1"/>
          </p:cNvSpPr>
          <p:nvPr>
            <p:ph type="ftr" sz="quarter" idx="11"/>
          </p:nvPr>
        </p:nvSpPr>
        <p:spPr/>
        <p:txBody>
          <a:bodyPr/>
          <a:lstStyle/>
          <a:p>
            <a:r>
              <a:rPr lang="en-US"/>
              <a:t>TG's Dissertation Proposal</a:t>
            </a:r>
          </a:p>
        </p:txBody>
      </p:sp>
      <p:sp>
        <p:nvSpPr>
          <p:cNvPr id="5" name="Slide Number Placeholder 4">
            <a:extLst>
              <a:ext uri="{FF2B5EF4-FFF2-40B4-BE49-F238E27FC236}">
                <a16:creationId xmlns:a16="http://schemas.microsoft.com/office/drawing/2014/main" id="{63B6A02E-6F17-EC4D-9BFF-74DA3727CA35}"/>
              </a:ext>
            </a:extLst>
          </p:cNvPr>
          <p:cNvSpPr>
            <a:spLocks noGrp="1"/>
          </p:cNvSpPr>
          <p:nvPr>
            <p:ph type="sldNum" sz="quarter" idx="12"/>
          </p:nvPr>
        </p:nvSpPr>
        <p:spPr/>
        <p:txBody>
          <a:bodyPr/>
          <a:lstStyle/>
          <a:p>
            <a:fld id="{94484A00-4F00-BC41-AC64-A612D22D8354}" type="slidenum">
              <a:rPr lang="en-US" smtClean="0"/>
              <a:t>58</a:t>
            </a:fld>
            <a:endParaRPr lang="en-US"/>
          </a:p>
        </p:txBody>
      </p:sp>
    </p:spTree>
    <p:extLst>
      <p:ext uri="{BB962C8B-B14F-4D97-AF65-F5344CB8AC3E}">
        <p14:creationId xmlns:p14="http://schemas.microsoft.com/office/powerpoint/2010/main" val="2298518719"/>
      </p:ext>
    </p:extLst>
  </p:cSld>
  <p:clrMapOvr>
    <a:masterClrMapping/>
  </p:clrMapOvr>
  <mc:AlternateContent xmlns:mc="http://schemas.openxmlformats.org/markup-compatibility/2006" xmlns:p14="http://schemas.microsoft.com/office/powerpoint/2010/main">
    <mc:Choice Requires="p14">
      <p:transition spd="slow" p14:dur="2000" advTm="8699"/>
    </mc:Choice>
    <mc:Fallback xmlns="">
      <p:transition spd="slow" advTm="8699"/>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9BD5F28-28D2-D741-B681-4DD935AABAA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2594" t="3745" r="2666" b="3093"/>
          <a:stretch/>
        </p:blipFill>
        <p:spPr bwMode="auto">
          <a:xfrm>
            <a:off x="-8750" y="-2298"/>
            <a:ext cx="9146866" cy="571499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3049807-CED7-3E4F-827D-05326EC1CF89}"/>
              </a:ext>
            </a:extLst>
          </p:cNvPr>
          <p:cNvSpPr>
            <a:spLocks noGrp="1"/>
          </p:cNvSpPr>
          <p:nvPr>
            <p:ph type="ftr" sz="quarter" idx="15"/>
          </p:nvPr>
        </p:nvSpPr>
        <p:spPr>
          <a:xfrm>
            <a:off x="2806638" y="5440745"/>
            <a:ext cx="3649599" cy="190500"/>
          </a:xfrm>
        </p:spPr>
        <p:txBody>
          <a:bodyPr/>
          <a:lstStyle/>
          <a:p>
            <a:r>
              <a:rPr lang="en-US" dirty="0"/>
              <a:t>TG's Dissertation Proposal</a:t>
            </a:r>
          </a:p>
        </p:txBody>
      </p:sp>
      <p:sp>
        <p:nvSpPr>
          <p:cNvPr id="5" name="Slide Number Placeholder 4">
            <a:extLst>
              <a:ext uri="{FF2B5EF4-FFF2-40B4-BE49-F238E27FC236}">
                <a16:creationId xmlns:a16="http://schemas.microsoft.com/office/drawing/2014/main" id="{EB856533-1D50-9E46-A172-B652D950CF25}"/>
              </a:ext>
            </a:extLst>
          </p:cNvPr>
          <p:cNvSpPr>
            <a:spLocks noGrp="1"/>
          </p:cNvSpPr>
          <p:nvPr>
            <p:ph type="sldNum" sz="quarter" idx="16"/>
          </p:nvPr>
        </p:nvSpPr>
        <p:spPr>
          <a:xfrm>
            <a:off x="8470520" y="5535995"/>
            <a:ext cx="465711" cy="151830"/>
          </a:xfrm>
        </p:spPr>
        <p:txBody>
          <a:bodyPr/>
          <a:lstStyle/>
          <a:p>
            <a:fld id="{94484A00-4F00-BC41-AC64-A612D22D8354}" type="slidenum">
              <a:rPr lang="en-US" smtClean="0"/>
              <a:pPr/>
              <a:t>59</a:t>
            </a:fld>
            <a:endParaRPr lang="en-US" dirty="0"/>
          </a:p>
        </p:txBody>
      </p:sp>
      <p:sp>
        <p:nvSpPr>
          <p:cNvPr id="3" name="TextBox 2">
            <a:extLst>
              <a:ext uri="{FF2B5EF4-FFF2-40B4-BE49-F238E27FC236}">
                <a16:creationId xmlns:a16="http://schemas.microsoft.com/office/drawing/2014/main" id="{E62FA4F8-F6C3-E440-8248-1322CA260E21}"/>
              </a:ext>
            </a:extLst>
          </p:cNvPr>
          <p:cNvSpPr txBox="1"/>
          <p:nvPr/>
        </p:nvSpPr>
        <p:spPr>
          <a:xfrm>
            <a:off x="378132" y="4126190"/>
            <a:ext cx="8029697" cy="707886"/>
          </a:xfrm>
          <a:prstGeom prst="rect">
            <a:avLst/>
          </a:prstGeom>
          <a:noFill/>
        </p:spPr>
        <p:txBody>
          <a:bodyPr wrap="square" rtlCol="0">
            <a:spAutoFit/>
          </a:bodyPr>
          <a:lstStyle/>
          <a:p>
            <a:pPr algn="ctr"/>
            <a:r>
              <a:rPr lang="en-US" sz="2000" b="1" dirty="0" err="1">
                <a:solidFill>
                  <a:schemeClr val="bg1">
                    <a:lumMod val="50000"/>
                  </a:schemeClr>
                </a:solidFill>
                <a:latin typeface="Garamond" panose="02020404030301010803" pitchFamily="18" charset="0"/>
              </a:rPr>
              <a:t>Thamme</a:t>
            </a:r>
            <a:r>
              <a:rPr lang="en-US" sz="2000" b="1" dirty="0">
                <a:solidFill>
                  <a:schemeClr val="bg1">
                    <a:lumMod val="50000"/>
                  </a:schemeClr>
                </a:solidFill>
                <a:latin typeface="Garamond" panose="02020404030301010803" pitchFamily="18" charset="0"/>
              </a:rPr>
              <a:t> Gowda</a:t>
            </a:r>
            <a:r>
              <a:rPr lang="en-US" sz="2000" dirty="0">
                <a:solidFill>
                  <a:schemeClr val="bg1">
                    <a:lumMod val="50000"/>
                  </a:schemeClr>
                </a:solidFill>
                <a:latin typeface="Garamond" panose="02020404030301010803" pitchFamily="18" charset="0"/>
              </a:rPr>
              <a:t>, </a:t>
            </a:r>
            <a:r>
              <a:rPr lang="en-US" sz="2000" dirty="0" err="1">
                <a:solidFill>
                  <a:schemeClr val="bg1">
                    <a:lumMod val="50000"/>
                  </a:schemeClr>
                </a:solidFill>
                <a:latin typeface="Garamond" panose="02020404030301010803" pitchFamily="18" charset="0"/>
              </a:rPr>
              <a:t>Mozhdeh</a:t>
            </a:r>
            <a:r>
              <a:rPr lang="en-US" sz="2000" dirty="0">
                <a:solidFill>
                  <a:schemeClr val="bg1">
                    <a:lumMod val="50000"/>
                  </a:schemeClr>
                </a:solidFill>
                <a:latin typeface="Garamond" panose="02020404030301010803" pitchFamily="18" charset="0"/>
              </a:rPr>
              <a:t> </a:t>
            </a:r>
            <a:r>
              <a:rPr lang="en-US" sz="2000" dirty="0" err="1">
                <a:solidFill>
                  <a:schemeClr val="bg1">
                    <a:lumMod val="50000"/>
                  </a:schemeClr>
                </a:solidFill>
                <a:latin typeface="Garamond" panose="02020404030301010803" pitchFamily="18" charset="0"/>
              </a:rPr>
              <a:t>Gheini</a:t>
            </a:r>
            <a:r>
              <a:rPr lang="en-US" sz="2000" dirty="0">
                <a:solidFill>
                  <a:schemeClr val="bg1">
                    <a:lumMod val="50000"/>
                  </a:schemeClr>
                </a:solidFill>
                <a:latin typeface="Garamond" panose="02020404030301010803" pitchFamily="18" charset="0"/>
              </a:rPr>
              <a:t>, and Jonathan May. </a:t>
            </a:r>
            <a:br>
              <a:rPr lang="en-US" sz="2000" dirty="0">
                <a:solidFill>
                  <a:schemeClr val="bg1">
                    <a:lumMod val="50000"/>
                  </a:schemeClr>
                </a:solidFill>
                <a:latin typeface="Garamond" panose="02020404030301010803" pitchFamily="18" charset="0"/>
              </a:rPr>
            </a:br>
            <a:r>
              <a:rPr lang="en-US" sz="2000" dirty="0">
                <a:solidFill>
                  <a:schemeClr val="bg1">
                    <a:lumMod val="50000"/>
                  </a:schemeClr>
                </a:solidFill>
                <a:latin typeface="Garamond" panose="02020404030301010803" pitchFamily="18" charset="0"/>
              </a:rPr>
              <a:t> </a:t>
            </a:r>
          </a:p>
        </p:txBody>
      </p:sp>
      <p:sp>
        <p:nvSpPr>
          <p:cNvPr id="6" name="TextBox 5">
            <a:extLst>
              <a:ext uri="{FF2B5EF4-FFF2-40B4-BE49-F238E27FC236}">
                <a16:creationId xmlns:a16="http://schemas.microsoft.com/office/drawing/2014/main" id="{8FB2E5D3-1A11-984F-BD2B-E70887D9AAEB}"/>
              </a:ext>
            </a:extLst>
          </p:cNvPr>
          <p:cNvSpPr txBox="1"/>
          <p:nvPr/>
        </p:nvSpPr>
        <p:spPr>
          <a:xfrm>
            <a:off x="2229888" y="195290"/>
            <a:ext cx="4326184" cy="738664"/>
          </a:xfrm>
          <a:prstGeom prst="rect">
            <a:avLst/>
          </a:prstGeom>
          <a:noFill/>
        </p:spPr>
        <p:txBody>
          <a:bodyPr wrap="none" rtlCol="0">
            <a:spAutoFit/>
          </a:bodyPr>
          <a:lstStyle/>
          <a:p>
            <a:pPr algn="ctr"/>
            <a:r>
              <a:rPr lang="en-US" dirty="0">
                <a:solidFill>
                  <a:srgbClr val="990000"/>
                </a:solidFill>
                <a:latin typeface="Garamond" panose="02020404030301010803" pitchFamily="18" charset="0"/>
              </a:rPr>
              <a:t>Part-IV</a:t>
            </a:r>
            <a:br>
              <a:rPr lang="en-US" dirty="0">
                <a:solidFill>
                  <a:srgbClr val="990000"/>
                </a:solidFill>
                <a:latin typeface="Garamond" panose="02020404030301010803" pitchFamily="18" charset="0"/>
              </a:rPr>
            </a:br>
            <a:r>
              <a:rPr lang="en-US" sz="2400" dirty="0">
                <a:solidFill>
                  <a:srgbClr val="990000"/>
                </a:solidFill>
                <a:latin typeface="Garamond" panose="02020404030301010803" pitchFamily="18" charset="0"/>
              </a:rPr>
              <a:t>Robustness to Language Switching</a:t>
            </a:r>
            <a:endParaRPr lang="en-US" dirty="0">
              <a:solidFill>
                <a:srgbClr val="990000"/>
              </a:solidFill>
              <a:latin typeface="Garamond" panose="02020404030301010803" pitchFamily="18" charset="0"/>
            </a:endParaRPr>
          </a:p>
        </p:txBody>
      </p:sp>
      <p:sp>
        <p:nvSpPr>
          <p:cNvPr id="10" name="TextBox 9">
            <a:extLst>
              <a:ext uri="{FF2B5EF4-FFF2-40B4-BE49-F238E27FC236}">
                <a16:creationId xmlns:a16="http://schemas.microsoft.com/office/drawing/2014/main" id="{40365276-6F64-6649-8D42-66D46F361A44}"/>
              </a:ext>
            </a:extLst>
          </p:cNvPr>
          <p:cNvSpPr txBox="1"/>
          <p:nvPr/>
        </p:nvSpPr>
        <p:spPr>
          <a:xfrm>
            <a:off x="557151" y="2486958"/>
            <a:ext cx="8029697" cy="1384995"/>
          </a:xfrm>
          <a:prstGeom prst="rect">
            <a:avLst/>
          </a:prstGeom>
          <a:noFill/>
        </p:spPr>
        <p:txBody>
          <a:bodyPr wrap="square">
            <a:spAutoFit/>
          </a:bodyPr>
          <a:lstStyle/>
          <a:p>
            <a:pPr algn="ctr"/>
            <a:r>
              <a:rPr lang="en-US" sz="3200" dirty="0">
                <a:solidFill>
                  <a:srgbClr val="990000"/>
                </a:solidFill>
                <a:latin typeface="Garamond" panose="02020404030301010803" pitchFamily="18" charset="0"/>
              </a:rPr>
              <a:t>Improving </a:t>
            </a:r>
            <a:r>
              <a:rPr lang="en-US" sz="3200" dirty="0">
                <a:solidFill>
                  <a:srgbClr val="FF0000"/>
                </a:solidFill>
                <a:latin typeface="Garamond" panose="02020404030301010803" pitchFamily="18" charset="0"/>
              </a:rPr>
              <a:t>Multilingual</a:t>
            </a:r>
            <a:r>
              <a:rPr lang="en-US" sz="3200" dirty="0">
                <a:solidFill>
                  <a:srgbClr val="990000"/>
                </a:solidFill>
                <a:latin typeface="Garamond" panose="02020404030301010803" pitchFamily="18" charset="0"/>
              </a:rPr>
              <a:t> Machine Translation Robustness via Data Augmentation</a:t>
            </a:r>
          </a:p>
          <a:p>
            <a:pPr algn="r"/>
            <a:r>
              <a:rPr lang="en-US" dirty="0">
                <a:solidFill>
                  <a:srgbClr val="FF0000"/>
                </a:solidFill>
                <a:latin typeface="Garamond" panose="02020404030301010803" pitchFamily="18" charset="0"/>
              </a:rPr>
              <a:t>(Under review for NAACL 2022)</a:t>
            </a:r>
            <a:endParaRPr lang="en-US" b="1" dirty="0">
              <a:solidFill>
                <a:srgbClr val="FF0000"/>
              </a:solidFill>
              <a:latin typeface="Garamond" panose="02020404030301010803" pitchFamily="18" charset="0"/>
            </a:endParaRPr>
          </a:p>
        </p:txBody>
      </p:sp>
      <p:pic>
        <p:nvPicPr>
          <p:cNvPr id="11" name="Picture 2">
            <a:extLst>
              <a:ext uri="{FF2B5EF4-FFF2-40B4-BE49-F238E27FC236}">
                <a16:creationId xmlns:a16="http://schemas.microsoft.com/office/drawing/2014/main" id="{0C812B8C-4E33-8A4C-B5EE-346F3C3A42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7" t="16516" r="19936" b="15999"/>
          <a:stretch/>
        </p:blipFill>
        <p:spPr bwMode="auto">
          <a:xfrm>
            <a:off x="6914112" y="564622"/>
            <a:ext cx="2022119" cy="182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581993"/>
      </p:ext>
    </p:extLst>
  </p:cSld>
  <p:clrMapOvr>
    <a:masterClrMapping/>
  </p:clrMapOvr>
  <mc:AlternateContent xmlns:mc="http://schemas.openxmlformats.org/markup-compatibility/2006" xmlns:p14="http://schemas.microsoft.com/office/powerpoint/2010/main">
    <mc:Choice Requires="p14">
      <p:transition spd="slow" p14:dur="2000" advTm="52036"/>
    </mc:Choice>
    <mc:Fallback xmlns="">
      <p:transition spd="slow" advTm="520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5D41-47DB-D44F-97BE-5BF262741CEE}"/>
              </a:ext>
            </a:extLst>
          </p:cNvPr>
          <p:cNvSpPr>
            <a:spLocks noGrp="1"/>
          </p:cNvSpPr>
          <p:nvPr>
            <p:ph type="title"/>
          </p:nvPr>
        </p:nvSpPr>
        <p:spPr>
          <a:xfrm>
            <a:off x="2856218" y="99543"/>
            <a:ext cx="3550438" cy="477079"/>
          </a:xfrm>
        </p:spPr>
        <p:txBody>
          <a:bodyPr/>
          <a:lstStyle/>
          <a:p>
            <a:r>
              <a:rPr lang="en-US" dirty="0">
                <a:latin typeface="Garamond" panose="02020404030301010803" pitchFamily="18" charset="0"/>
              </a:rPr>
              <a:t>Language Coverage</a:t>
            </a:r>
          </a:p>
        </p:txBody>
      </p:sp>
      <p:sp>
        <p:nvSpPr>
          <p:cNvPr id="3" name="Content Placeholder 2">
            <a:extLst>
              <a:ext uri="{FF2B5EF4-FFF2-40B4-BE49-F238E27FC236}">
                <a16:creationId xmlns:a16="http://schemas.microsoft.com/office/drawing/2014/main" id="{37F17943-1531-CB4C-A32F-28F849CC711E}"/>
              </a:ext>
            </a:extLst>
          </p:cNvPr>
          <p:cNvSpPr>
            <a:spLocks noGrp="1"/>
          </p:cNvSpPr>
          <p:nvPr>
            <p:ph idx="13"/>
          </p:nvPr>
        </p:nvSpPr>
        <p:spPr>
          <a:xfrm>
            <a:off x="468260" y="741143"/>
            <a:ext cx="8207479" cy="2116357"/>
          </a:xfrm>
        </p:spPr>
        <p:txBody>
          <a:bodyPr>
            <a:normAutofit/>
          </a:bodyPr>
          <a:lstStyle/>
          <a:p>
            <a:r>
              <a:rPr lang="en-US" dirty="0">
                <a:latin typeface="Garamond" panose="02020404030301010803" pitchFamily="18" charset="0"/>
              </a:rPr>
              <a:t>There are 7,000+ known living languages</a:t>
            </a:r>
            <a:r>
              <a:rPr lang="en-US" baseline="30000" dirty="0">
                <a:latin typeface="Garamond" panose="02020404030301010803" pitchFamily="18" charset="0"/>
              </a:rPr>
              <a:t>[1]</a:t>
            </a:r>
          </a:p>
          <a:p>
            <a:r>
              <a:rPr lang="en-US" dirty="0">
                <a:latin typeface="Garamond" panose="02020404030301010803" pitchFamily="18" charset="0"/>
              </a:rPr>
              <a:t>But only about 100 languages are supported </a:t>
            </a:r>
            <a:r>
              <a:rPr lang="en-US" dirty="0"/>
              <a:t>by popular MT</a:t>
            </a:r>
            <a:endParaRPr lang="en-US" dirty="0">
              <a:latin typeface="Garamond" panose="02020404030301010803" pitchFamily="18" charset="0"/>
            </a:endParaRPr>
          </a:p>
          <a:p>
            <a:pPr lvl="1"/>
            <a:r>
              <a:rPr lang="en-US" dirty="0">
                <a:latin typeface="Garamond" panose="02020404030301010803" pitchFamily="18" charset="0"/>
              </a:rPr>
              <a:t>Google Translate</a:t>
            </a:r>
            <a:r>
              <a:rPr lang="en-US" baseline="30000" dirty="0">
                <a:latin typeface="Garamond" panose="02020404030301010803" pitchFamily="18" charset="0"/>
              </a:rPr>
              <a:t>[2]</a:t>
            </a:r>
            <a:r>
              <a:rPr lang="en-US" dirty="0">
                <a:latin typeface="Garamond" panose="02020404030301010803" pitchFamily="18" charset="0"/>
              </a:rPr>
              <a:t>: 108;  Microsoft Translate</a:t>
            </a:r>
            <a:r>
              <a:rPr lang="en-US" baseline="30000" dirty="0">
                <a:latin typeface="Garamond" panose="02020404030301010803" pitchFamily="18" charset="0"/>
              </a:rPr>
              <a:t>[3]</a:t>
            </a:r>
            <a:r>
              <a:rPr lang="en-US" dirty="0">
                <a:latin typeface="Garamond" panose="02020404030301010803" pitchFamily="18" charset="0"/>
              </a:rPr>
              <a:t>: 103</a:t>
            </a:r>
          </a:p>
          <a:p>
            <a:r>
              <a:rPr lang="en-US" dirty="0"/>
              <a:t>Much of research efforts are also limited to the top 100 languages</a:t>
            </a:r>
            <a:endParaRPr lang="en-US" dirty="0">
              <a:latin typeface="Garamond" panose="02020404030301010803" pitchFamily="18" charset="0"/>
            </a:endParaRPr>
          </a:p>
          <a:p>
            <a:r>
              <a:rPr lang="en-US" dirty="0">
                <a:solidFill>
                  <a:schemeClr val="tx2"/>
                </a:solidFill>
              </a:rPr>
              <a:t>MT </a:t>
            </a:r>
            <a:r>
              <a:rPr lang="en-US" dirty="0">
                <a:solidFill>
                  <a:schemeClr val="tx2"/>
                </a:solidFill>
                <a:latin typeface="Garamond" panose="02020404030301010803" pitchFamily="18" charset="0"/>
              </a:rPr>
              <a:t>models are unavailable for many languages</a:t>
            </a:r>
          </a:p>
        </p:txBody>
      </p:sp>
      <p:sp>
        <p:nvSpPr>
          <p:cNvPr id="4" name="Footer Placeholder 3">
            <a:extLst>
              <a:ext uri="{FF2B5EF4-FFF2-40B4-BE49-F238E27FC236}">
                <a16:creationId xmlns:a16="http://schemas.microsoft.com/office/drawing/2014/main" id="{F06F0737-B2BA-FB40-8EAA-667A1B4594A8}"/>
              </a:ext>
            </a:extLst>
          </p:cNvPr>
          <p:cNvSpPr>
            <a:spLocks noGrp="1"/>
          </p:cNvSpPr>
          <p:nvPr>
            <p:ph type="ftr" sz="quarter" idx="15"/>
          </p:nvPr>
        </p:nvSpPr>
        <p:spPr/>
        <p:txBody>
          <a:bodyPr/>
          <a:lstStyle/>
          <a:p>
            <a:r>
              <a:rPr lang="en-US" dirty="0"/>
              <a:t>TG's Dissertation Proposal</a:t>
            </a:r>
          </a:p>
        </p:txBody>
      </p:sp>
      <p:sp>
        <p:nvSpPr>
          <p:cNvPr id="5" name="Slide Number Placeholder 4">
            <a:extLst>
              <a:ext uri="{FF2B5EF4-FFF2-40B4-BE49-F238E27FC236}">
                <a16:creationId xmlns:a16="http://schemas.microsoft.com/office/drawing/2014/main" id="{8168C990-9358-4E49-9776-8AA907B36868}"/>
              </a:ext>
            </a:extLst>
          </p:cNvPr>
          <p:cNvSpPr>
            <a:spLocks noGrp="1"/>
          </p:cNvSpPr>
          <p:nvPr>
            <p:ph type="sldNum" sz="quarter" idx="16"/>
          </p:nvPr>
        </p:nvSpPr>
        <p:spPr/>
        <p:txBody>
          <a:bodyPr/>
          <a:lstStyle/>
          <a:p>
            <a:fld id="{94484A00-4F00-BC41-AC64-A612D22D8354}" type="slidenum">
              <a:rPr lang="en-US" smtClean="0"/>
              <a:pPr/>
              <a:t>6</a:t>
            </a:fld>
            <a:endParaRPr lang="en-US"/>
          </a:p>
        </p:txBody>
      </p:sp>
      <p:sp>
        <p:nvSpPr>
          <p:cNvPr id="10" name="TextBox 9">
            <a:extLst>
              <a:ext uri="{FF2B5EF4-FFF2-40B4-BE49-F238E27FC236}">
                <a16:creationId xmlns:a16="http://schemas.microsoft.com/office/drawing/2014/main" id="{D467EB95-B4F5-5F40-9B08-71002C271A21}"/>
              </a:ext>
            </a:extLst>
          </p:cNvPr>
          <p:cNvSpPr txBox="1"/>
          <p:nvPr/>
        </p:nvSpPr>
        <p:spPr>
          <a:xfrm>
            <a:off x="187569" y="4840182"/>
            <a:ext cx="9149492" cy="584775"/>
          </a:xfrm>
          <a:prstGeom prst="rect">
            <a:avLst/>
          </a:prstGeom>
          <a:noFill/>
        </p:spPr>
        <p:txBody>
          <a:bodyPr wrap="square" rtlCol="0">
            <a:spAutoFit/>
          </a:bodyPr>
          <a:lstStyle/>
          <a:p>
            <a:r>
              <a:rPr lang="en-US" sz="1600" dirty="0">
                <a:latin typeface="The Hand" panose="03070502030502020204" pitchFamily="66" charset="0"/>
              </a:rPr>
              <a:t>[1] </a:t>
            </a:r>
            <a:r>
              <a:rPr lang="en-US" sz="1600" dirty="0" err="1">
                <a:latin typeface="The Hand" panose="03070502030502020204" pitchFamily="66" charset="0"/>
              </a:rPr>
              <a:t>Ethnologue</a:t>
            </a:r>
            <a:r>
              <a:rPr lang="en-US" sz="1600" dirty="0">
                <a:latin typeface="The Hand" panose="03070502030502020204" pitchFamily="66" charset="0"/>
              </a:rPr>
              <a:t>: Languages of the World. </a:t>
            </a:r>
            <a:r>
              <a:rPr lang="en-US" sz="1600" dirty="0">
                <a:latin typeface="The Hand" panose="03070502030502020204" pitchFamily="66" charset="0"/>
                <a:hlinkClick r:id="rId2"/>
              </a:rPr>
              <a:t>http://www.ethnologue.com</a:t>
            </a:r>
            <a:r>
              <a:rPr lang="en-US" sz="1600" dirty="0">
                <a:latin typeface="The Hand" panose="03070502030502020204" pitchFamily="66" charset="0"/>
              </a:rPr>
              <a:t> [2] </a:t>
            </a:r>
            <a:r>
              <a:rPr lang="en-US" sz="1600" dirty="0">
                <a:latin typeface="The Hand" panose="03070502030502020204" pitchFamily="66" charset="0"/>
                <a:hlinkClick r:id="rId3"/>
              </a:rPr>
              <a:t>https://blog.google/products/translate/five-new-languages/</a:t>
            </a:r>
            <a:r>
              <a:rPr lang="en-US" sz="1600" dirty="0">
                <a:latin typeface="The Hand" panose="03070502030502020204" pitchFamily="66" charset="0"/>
              </a:rPr>
              <a:t> </a:t>
            </a:r>
            <a:br>
              <a:rPr lang="en-US" sz="1600" dirty="0">
                <a:latin typeface="The Hand" panose="03070502030502020204" pitchFamily="66" charset="0"/>
              </a:rPr>
            </a:br>
            <a:r>
              <a:rPr lang="en-US" sz="1600" dirty="0">
                <a:latin typeface="The Hand" panose="03070502030502020204" pitchFamily="66" charset="0"/>
              </a:rPr>
              <a:t>[3] </a:t>
            </a:r>
            <a:r>
              <a:rPr lang="en-US" sz="1600" dirty="0">
                <a:latin typeface="The Hand" panose="03070502030502020204" pitchFamily="66" charset="0"/>
                <a:hlinkClick r:id="rId4"/>
              </a:rPr>
              <a:t>https:/www.microsoft.com/en-us/research/blog/microsoft-translator-now-translating-100-languages-and-counting/</a:t>
            </a:r>
            <a:r>
              <a:rPr lang="en-US" sz="1600" dirty="0">
                <a:latin typeface="The Hand" panose="03070502030502020204" pitchFamily="66" charset="0"/>
              </a:rPr>
              <a:t> </a:t>
            </a:r>
          </a:p>
        </p:txBody>
      </p:sp>
    </p:spTree>
    <p:extLst>
      <p:ext uri="{BB962C8B-B14F-4D97-AF65-F5344CB8AC3E}">
        <p14:creationId xmlns:p14="http://schemas.microsoft.com/office/powerpoint/2010/main" val="4100152296"/>
      </p:ext>
    </p:extLst>
  </p:cSld>
  <p:clrMapOvr>
    <a:masterClrMapping/>
  </p:clrMapOvr>
  <mc:AlternateContent xmlns:mc="http://schemas.openxmlformats.org/markup-compatibility/2006" xmlns:p14="http://schemas.microsoft.com/office/powerpoint/2010/main">
    <mc:Choice Requires="p14">
      <p:transition spd="slow" p14:dur="2000" advTm="58252"/>
    </mc:Choice>
    <mc:Fallback xmlns="">
      <p:transition spd="slow" advTm="5825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52FE-8836-3F46-8818-E41D6BFAD923}"/>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EA900515-C56F-7948-9986-28458F154A3A}"/>
              </a:ext>
            </a:extLst>
          </p:cNvPr>
          <p:cNvSpPr>
            <a:spLocks noGrp="1"/>
          </p:cNvSpPr>
          <p:nvPr>
            <p:ph idx="13"/>
          </p:nvPr>
        </p:nvSpPr>
        <p:spPr>
          <a:xfrm>
            <a:off x="243703" y="739463"/>
            <a:ext cx="8760172" cy="4577569"/>
          </a:xfrm>
        </p:spPr>
        <p:txBody>
          <a:bodyPr/>
          <a:lstStyle/>
          <a:p>
            <a:r>
              <a:rPr lang="en-US" dirty="0"/>
              <a:t>Sometimes, </a:t>
            </a:r>
          </a:p>
          <a:p>
            <a:pPr lvl="1"/>
            <a:r>
              <a:rPr lang="en-US" dirty="0"/>
              <a:t>Multilingual speakers switch between languages</a:t>
            </a:r>
          </a:p>
          <a:p>
            <a:pPr lvl="1"/>
            <a:r>
              <a:rPr lang="en-US" dirty="0"/>
              <a:t>Part of text is already in target language</a:t>
            </a:r>
          </a:p>
          <a:p>
            <a:pPr lvl="1"/>
            <a:r>
              <a:rPr lang="en-US" dirty="0"/>
              <a:t>Sentences are not correctly segmented</a:t>
            </a:r>
          </a:p>
          <a:p>
            <a:r>
              <a:rPr lang="en-US" dirty="0"/>
              <a:t>Are the current multilingual NMT models robust? No</a:t>
            </a:r>
          </a:p>
          <a:p>
            <a:r>
              <a:rPr lang="en-US" dirty="0"/>
              <a:t>How to </a:t>
            </a:r>
          </a:p>
          <a:p>
            <a:pPr lvl="1"/>
            <a:r>
              <a:rPr lang="en-US" dirty="0"/>
              <a:t>Check robustness?</a:t>
            </a:r>
          </a:p>
          <a:p>
            <a:pPr lvl="1"/>
            <a:r>
              <a:rPr lang="en-US" dirty="0"/>
              <a:t>Improve robustness?</a:t>
            </a: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3D01E1E3-625D-5141-AC48-D761E018A4BC}"/>
              </a:ext>
            </a:extLst>
          </p:cNvPr>
          <p:cNvSpPr>
            <a:spLocks noGrp="1"/>
          </p:cNvSpPr>
          <p:nvPr>
            <p:ph type="ftr" sz="quarter" idx="15"/>
          </p:nvPr>
        </p:nvSpPr>
        <p:spPr/>
        <p:txBody>
          <a:bodyPr/>
          <a:lstStyle/>
          <a:p>
            <a:r>
              <a:rPr lang="en-US" dirty="0"/>
              <a:t>TG's Dissertation Proposal</a:t>
            </a:r>
          </a:p>
        </p:txBody>
      </p:sp>
      <p:sp>
        <p:nvSpPr>
          <p:cNvPr id="5" name="Slide Number Placeholder 4">
            <a:extLst>
              <a:ext uri="{FF2B5EF4-FFF2-40B4-BE49-F238E27FC236}">
                <a16:creationId xmlns:a16="http://schemas.microsoft.com/office/drawing/2014/main" id="{9FDA882E-68F1-464D-BED0-3F11EBE3301C}"/>
              </a:ext>
            </a:extLst>
          </p:cNvPr>
          <p:cNvSpPr>
            <a:spLocks noGrp="1"/>
          </p:cNvSpPr>
          <p:nvPr>
            <p:ph type="sldNum" sz="quarter" idx="16"/>
          </p:nvPr>
        </p:nvSpPr>
        <p:spPr/>
        <p:txBody>
          <a:bodyPr/>
          <a:lstStyle/>
          <a:p>
            <a:fld id="{94484A00-4F00-BC41-AC64-A612D22D8354}" type="slidenum">
              <a:rPr lang="en-US" smtClean="0"/>
              <a:pPr/>
              <a:t>60</a:t>
            </a:fld>
            <a:endParaRPr lang="en-US"/>
          </a:p>
        </p:txBody>
      </p:sp>
      <p:pic>
        <p:nvPicPr>
          <p:cNvPr id="6" name="Picture 2">
            <a:extLst>
              <a:ext uri="{FF2B5EF4-FFF2-40B4-BE49-F238E27FC236}">
                <a16:creationId xmlns:a16="http://schemas.microsoft.com/office/drawing/2014/main" id="{47F82EFF-AE08-5B47-A650-682928324E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7" t="16516" r="19936" b="15999"/>
          <a:stretch/>
        </p:blipFill>
        <p:spPr bwMode="auto">
          <a:xfrm>
            <a:off x="6786293" y="641112"/>
            <a:ext cx="2022119" cy="18202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143AA7-FBDF-B848-B75E-32ECB8A10952}"/>
              </a:ext>
            </a:extLst>
          </p:cNvPr>
          <p:cNvSpPr txBox="1"/>
          <p:nvPr/>
        </p:nvSpPr>
        <p:spPr>
          <a:xfrm>
            <a:off x="7093919" y="2461013"/>
            <a:ext cx="1806378" cy="276999"/>
          </a:xfrm>
          <a:prstGeom prst="rect">
            <a:avLst/>
          </a:prstGeom>
          <a:noFill/>
        </p:spPr>
        <p:txBody>
          <a:bodyPr wrap="square" rtlCol="0">
            <a:spAutoFit/>
          </a:bodyPr>
          <a:lstStyle/>
          <a:p>
            <a:r>
              <a:rPr lang="en-US" sz="1200" dirty="0">
                <a:latin typeface="The Hand" panose="03070502030502020204" pitchFamily="66" charset="0"/>
              </a:rPr>
              <a:t>Image Credit: Amazon US/Funny Quotes Mugs</a:t>
            </a:r>
          </a:p>
        </p:txBody>
      </p:sp>
      <p:graphicFrame>
        <p:nvGraphicFramePr>
          <p:cNvPr id="8" name="Table 7">
            <a:extLst>
              <a:ext uri="{FF2B5EF4-FFF2-40B4-BE49-F238E27FC236}">
                <a16:creationId xmlns:a16="http://schemas.microsoft.com/office/drawing/2014/main" id="{C3539492-D597-5B46-9763-C4A43CE69C81}"/>
              </a:ext>
            </a:extLst>
          </p:cNvPr>
          <p:cNvGraphicFramePr>
            <a:graphicFrameLocks noGrp="1"/>
          </p:cNvGraphicFramePr>
          <p:nvPr>
            <p:extLst>
              <p:ext uri="{D42A27DB-BD31-4B8C-83A1-F6EECF244321}">
                <p14:modId xmlns:p14="http://schemas.microsoft.com/office/powerpoint/2010/main" val="1562888307"/>
              </p:ext>
            </p:extLst>
          </p:nvPr>
        </p:nvGraphicFramePr>
        <p:xfrm>
          <a:off x="4413884" y="3028247"/>
          <a:ext cx="4589991" cy="1539240"/>
        </p:xfrm>
        <a:graphic>
          <a:graphicData uri="http://schemas.openxmlformats.org/drawingml/2006/table">
            <a:tbl>
              <a:tblPr/>
              <a:tblGrid>
                <a:gridCol w="1042311">
                  <a:extLst>
                    <a:ext uri="{9D8B030D-6E8A-4147-A177-3AD203B41FA5}">
                      <a16:colId xmlns:a16="http://schemas.microsoft.com/office/drawing/2014/main" val="1759240405"/>
                    </a:ext>
                  </a:extLst>
                </a:gridCol>
                <a:gridCol w="3547680">
                  <a:extLst>
                    <a:ext uri="{9D8B030D-6E8A-4147-A177-3AD203B41FA5}">
                      <a16:colId xmlns:a16="http://schemas.microsoft.com/office/drawing/2014/main" val="3782621270"/>
                    </a:ext>
                  </a:extLst>
                </a:gridCol>
              </a:tblGrid>
              <a:tr h="200025">
                <a:tc>
                  <a:txBody>
                    <a:bodyPr/>
                    <a:lstStyle/>
                    <a:p>
                      <a:pPr algn="r" rtl="0" fontAlgn="b"/>
                      <a:r>
                        <a:rPr lang="en-US" sz="1600" dirty="0">
                          <a:effectLst/>
                        </a:rPr>
                        <a:t>Original</a:t>
                      </a:r>
                      <a:br>
                        <a:rPr lang="en-US" sz="1600" dirty="0">
                          <a:effectLst/>
                        </a:rPr>
                      </a:br>
                      <a:r>
                        <a:rPr lang="en-US" sz="1600" dirty="0">
                          <a:effectLst/>
                        </a:rPr>
                        <a:t>(</a:t>
                      </a:r>
                      <a:r>
                        <a:rPr lang="en-US" sz="1600" dirty="0" err="1">
                          <a:solidFill>
                            <a:schemeClr val="accent5"/>
                          </a:solidFill>
                          <a:effectLst/>
                        </a:rPr>
                        <a:t>Kan</a:t>
                      </a:r>
                      <a:r>
                        <a:rPr lang="en-US" sz="1600" dirty="0" err="1">
                          <a:effectLst/>
                        </a:rPr>
                        <a:t>+</a:t>
                      </a:r>
                      <a:r>
                        <a:rPr lang="en-US" sz="1600" dirty="0" err="1">
                          <a:solidFill>
                            <a:schemeClr val="accent6"/>
                          </a:solidFill>
                          <a:effectLst/>
                        </a:rPr>
                        <a:t>Hin</a:t>
                      </a:r>
                      <a:r>
                        <a:rPr lang="en-US" sz="1600" dirty="0">
                          <a:effectLst/>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dirty="0" err="1">
                          <a:solidFill>
                            <a:schemeClr val="accent1"/>
                          </a:solidFill>
                          <a:effectLst/>
                        </a:rPr>
                        <a:t>bandaaginda</a:t>
                      </a:r>
                      <a:r>
                        <a:rPr lang="en-US" sz="1600" dirty="0">
                          <a:solidFill>
                            <a:schemeClr val="accent1"/>
                          </a:solidFill>
                          <a:effectLst/>
                        </a:rPr>
                        <a:t> </a:t>
                      </a:r>
                      <a:r>
                        <a:rPr lang="en-US" sz="1600" dirty="0" err="1">
                          <a:solidFill>
                            <a:schemeClr val="accent1"/>
                          </a:solidFill>
                          <a:effectLst/>
                        </a:rPr>
                        <a:t>bari</a:t>
                      </a:r>
                      <a:r>
                        <a:rPr lang="en-US" sz="1600" dirty="0">
                          <a:solidFill>
                            <a:schemeClr val="accent1"/>
                          </a:solidFill>
                          <a:effectLst/>
                        </a:rPr>
                        <a:t> </a:t>
                      </a:r>
                      <a:r>
                        <a:rPr lang="en-US" sz="1600" dirty="0" err="1">
                          <a:solidFill>
                            <a:schemeClr val="accent6"/>
                          </a:solidFill>
                          <a:effectLst/>
                        </a:rPr>
                        <a:t>bageeche</a:t>
                      </a:r>
                      <a:r>
                        <a:rPr lang="en-US" sz="1600" dirty="0">
                          <a:solidFill>
                            <a:schemeClr val="accent6"/>
                          </a:solidFill>
                          <a:effectLst/>
                        </a:rPr>
                        <a:t> </a:t>
                      </a:r>
                      <a:r>
                        <a:rPr lang="en-US" sz="1600" dirty="0" err="1">
                          <a:solidFill>
                            <a:schemeClr val="accent6"/>
                          </a:solidFill>
                          <a:effectLst/>
                        </a:rPr>
                        <a:t>ke</a:t>
                      </a:r>
                      <a:r>
                        <a:rPr lang="en-US" sz="1600" dirty="0">
                          <a:solidFill>
                            <a:schemeClr val="accent6"/>
                          </a:solidFill>
                          <a:effectLst/>
                        </a:rPr>
                        <a:t> </a:t>
                      </a:r>
                      <a:r>
                        <a:rPr lang="en-US" sz="1600" dirty="0" err="1">
                          <a:solidFill>
                            <a:schemeClr val="accent6"/>
                          </a:solidFill>
                          <a:effectLst/>
                        </a:rPr>
                        <a:t>bahar</a:t>
                      </a:r>
                      <a:r>
                        <a:rPr lang="en-US" sz="1600" dirty="0">
                          <a:solidFill>
                            <a:schemeClr val="accent1"/>
                          </a:solidFill>
                          <a:effectLst/>
                        </a:rPr>
                        <a:t>-e </a:t>
                      </a:r>
                      <a:r>
                        <a:rPr lang="en-US" sz="1600" dirty="0" err="1">
                          <a:solidFill>
                            <a:schemeClr val="accent1"/>
                          </a:solidFill>
                          <a:effectLst/>
                        </a:rPr>
                        <a:t>iddivi</a:t>
                      </a:r>
                      <a:r>
                        <a:rPr lang="en-US" sz="1600" dirty="0">
                          <a:effectLst/>
                        </a:rPr>
                        <a:t>. </a:t>
                      </a:r>
                      <a:r>
                        <a:rPr lang="en-US" sz="1600" dirty="0" err="1">
                          <a:solidFill>
                            <a:schemeClr val="accent6"/>
                          </a:solidFill>
                          <a:effectLst/>
                        </a:rPr>
                        <a:t>kahaani</a:t>
                      </a:r>
                      <a:r>
                        <a:rPr lang="en-US" sz="1600" dirty="0">
                          <a:solidFill>
                            <a:schemeClr val="accent6"/>
                          </a:solidFill>
                          <a:effectLst/>
                        </a:rPr>
                        <a:t> </a:t>
                      </a:r>
                      <a:r>
                        <a:rPr lang="en-US" sz="1600" dirty="0" err="1">
                          <a:solidFill>
                            <a:schemeClr val="accent6"/>
                          </a:solidFill>
                          <a:effectLst/>
                        </a:rPr>
                        <a:t>ke</a:t>
                      </a:r>
                      <a:r>
                        <a:rPr lang="en-US" sz="1600" dirty="0">
                          <a:solidFill>
                            <a:schemeClr val="accent6"/>
                          </a:solidFill>
                          <a:effectLst/>
                        </a:rPr>
                        <a:t> </a:t>
                      </a:r>
                      <a:r>
                        <a:rPr lang="en-US" sz="1600" dirty="0" err="1">
                          <a:solidFill>
                            <a:schemeClr val="accent6"/>
                          </a:solidFill>
                          <a:effectLst/>
                        </a:rPr>
                        <a:t>andhar</a:t>
                      </a:r>
                      <a:r>
                        <a:rPr lang="en-US" sz="1600" dirty="0">
                          <a:effectLst/>
                        </a:rPr>
                        <a:t> </a:t>
                      </a:r>
                      <a:r>
                        <a:rPr lang="en-US" sz="1600" dirty="0" err="1">
                          <a:solidFill>
                            <a:schemeClr val="accent1"/>
                          </a:solidFill>
                          <a:effectLst/>
                        </a:rPr>
                        <a:t>bandu</a:t>
                      </a:r>
                      <a:r>
                        <a:rPr lang="en-US" sz="1600" dirty="0">
                          <a:solidFill>
                            <a:schemeClr val="accent1"/>
                          </a:solidFill>
                          <a:effectLst/>
                        </a:rPr>
                        <a:t> </a:t>
                      </a:r>
                      <a:r>
                        <a:rPr lang="en-US" sz="1600" dirty="0" err="1">
                          <a:solidFill>
                            <a:schemeClr val="accent1"/>
                          </a:solidFill>
                          <a:effectLst/>
                        </a:rPr>
                        <a:t>bidona</a:t>
                      </a:r>
                      <a:r>
                        <a:rPr lang="en-US" sz="1600" dirty="0">
                          <a:solidFill>
                            <a:schemeClr val="accent1"/>
                          </a:solidFill>
                          <a:effectLst/>
                        </a:rPr>
                        <a:t>. </a:t>
                      </a:r>
                      <a:r>
                        <a:rPr lang="en-US" sz="1600" dirty="0" err="1">
                          <a:solidFill>
                            <a:schemeClr val="accent6"/>
                          </a:solidFill>
                          <a:effectLst/>
                        </a:rPr>
                        <a:t>kaam</a:t>
                      </a:r>
                      <a:r>
                        <a:rPr lang="en-US" sz="1600" dirty="0">
                          <a:solidFill>
                            <a:schemeClr val="accent6"/>
                          </a:solidFill>
                          <a:effectLst/>
                        </a:rPr>
                        <a:t> bolo, </a:t>
                      </a:r>
                      <a:r>
                        <a:rPr lang="en-US" sz="1600" dirty="0" err="1">
                          <a:solidFill>
                            <a:schemeClr val="accent6"/>
                          </a:solidFill>
                          <a:effectLst/>
                        </a:rPr>
                        <a:t>saab</a:t>
                      </a:r>
                      <a:r>
                        <a:rPr lang="en-US" sz="1600" dirty="0">
                          <a:effectLst/>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57426770"/>
                  </a:ext>
                </a:extLst>
              </a:tr>
              <a:tr h="200025">
                <a:tc>
                  <a:txBody>
                    <a:bodyPr/>
                    <a:lstStyle/>
                    <a:p>
                      <a:pPr algn="r" rtl="0" fontAlgn="b"/>
                      <a:r>
                        <a:rPr lang="en-US" sz="1600" dirty="0">
                          <a:effectLst/>
                        </a:rPr>
                        <a:t>English Translation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i="0" kern="1200" dirty="0">
                          <a:solidFill>
                            <a:schemeClr val="tx1"/>
                          </a:solidFill>
                          <a:effectLst/>
                          <a:latin typeface="+mn-lt"/>
                          <a:ea typeface="+mn-ea"/>
                          <a:cs typeface="+mn-cs"/>
                        </a:rPr>
                        <a:t>From the time I've reached, we’ve stayed outside the topic. Let’s get into the story. Tell me the work, sir.</a:t>
                      </a:r>
                      <a:endParaRPr lang="en-US" sz="1600"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67118441"/>
                  </a:ext>
                </a:extLst>
              </a:tr>
            </a:tbl>
          </a:graphicData>
        </a:graphic>
      </p:graphicFrame>
      <p:sp>
        <p:nvSpPr>
          <p:cNvPr id="9" name="TextBox 8">
            <a:extLst>
              <a:ext uri="{FF2B5EF4-FFF2-40B4-BE49-F238E27FC236}">
                <a16:creationId xmlns:a16="http://schemas.microsoft.com/office/drawing/2014/main" id="{0AE00317-30D7-354E-8E50-8D6FCE25122D}"/>
              </a:ext>
            </a:extLst>
          </p:cNvPr>
          <p:cNvSpPr txBox="1"/>
          <p:nvPr/>
        </p:nvSpPr>
        <p:spPr>
          <a:xfrm>
            <a:off x="4458230" y="4592117"/>
            <a:ext cx="4537332" cy="369332"/>
          </a:xfrm>
          <a:prstGeom prst="rect">
            <a:avLst/>
          </a:prstGeom>
          <a:noFill/>
        </p:spPr>
        <p:txBody>
          <a:bodyPr wrap="none" rtlCol="0">
            <a:spAutoFit/>
          </a:bodyPr>
          <a:lstStyle/>
          <a:p>
            <a:r>
              <a:rPr lang="en-US" dirty="0"/>
              <a:t>Example of language switching </a:t>
            </a:r>
            <a:r>
              <a:rPr lang="en-US" dirty="0" err="1">
                <a:solidFill>
                  <a:schemeClr val="accent5"/>
                </a:solidFill>
              </a:rPr>
              <a:t>Kannada</a:t>
            </a:r>
            <a:r>
              <a:rPr lang="en-US" dirty="0" err="1"/>
              <a:t>+</a:t>
            </a:r>
            <a:r>
              <a:rPr lang="en-US" dirty="0" err="1">
                <a:solidFill>
                  <a:schemeClr val="accent6"/>
                </a:solidFill>
              </a:rPr>
              <a:t>Hindi</a:t>
            </a:r>
            <a:endParaRPr lang="en-US" dirty="0">
              <a:solidFill>
                <a:schemeClr val="accent6"/>
              </a:solidFill>
            </a:endParaRPr>
          </a:p>
        </p:txBody>
      </p:sp>
    </p:spTree>
    <p:extLst>
      <p:ext uri="{BB962C8B-B14F-4D97-AF65-F5344CB8AC3E}">
        <p14:creationId xmlns:p14="http://schemas.microsoft.com/office/powerpoint/2010/main" val="2919887116"/>
      </p:ext>
    </p:extLst>
  </p:cSld>
  <p:clrMapOvr>
    <a:masterClrMapping/>
  </p:clrMapOvr>
  <mc:AlternateContent xmlns:mc="http://schemas.openxmlformats.org/markup-compatibility/2006" xmlns:p14="http://schemas.microsoft.com/office/powerpoint/2010/main">
    <mc:Choice Requires="p14">
      <p:transition spd="slow" p14:dur="2000" advTm="86120"/>
    </mc:Choice>
    <mc:Fallback xmlns="">
      <p:transition spd="slow" advTm="8612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52FE-8836-3F46-8818-E41D6BFAD923}"/>
              </a:ext>
            </a:extLst>
          </p:cNvPr>
          <p:cNvSpPr>
            <a:spLocks noGrp="1"/>
          </p:cNvSpPr>
          <p:nvPr>
            <p:ph type="title"/>
          </p:nvPr>
        </p:nvSpPr>
        <p:spPr/>
        <p:txBody>
          <a:bodyPr/>
          <a:lstStyle/>
          <a:p>
            <a:r>
              <a:rPr lang="en-US" dirty="0"/>
              <a:t>Robustness Checks</a:t>
            </a:r>
          </a:p>
        </p:txBody>
      </p:sp>
      <p:sp>
        <p:nvSpPr>
          <p:cNvPr id="3" name="Content Placeholder 2">
            <a:extLst>
              <a:ext uri="{FF2B5EF4-FFF2-40B4-BE49-F238E27FC236}">
                <a16:creationId xmlns:a16="http://schemas.microsoft.com/office/drawing/2014/main" id="{EA900515-C56F-7948-9986-28458F154A3A}"/>
              </a:ext>
            </a:extLst>
          </p:cNvPr>
          <p:cNvSpPr>
            <a:spLocks noGrp="1"/>
          </p:cNvSpPr>
          <p:nvPr>
            <p:ph idx="13"/>
          </p:nvPr>
        </p:nvSpPr>
        <p:spPr>
          <a:xfrm>
            <a:off x="235390" y="744251"/>
            <a:ext cx="8760172" cy="3409050"/>
          </a:xfrm>
        </p:spPr>
        <p:txBody>
          <a:bodyPr>
            <a:normAutofit fontScale="92500" lnSpcReduction="10000"/>
          </a:bodyPr>
          <a:lstStyle/>
          <a:p>
            <a:r>
              <a:rPr lang="en-US" dirty="0"/>
              <a:t>Ribeiro et al 2020</a:t>
            </a:r>
            <a:r>
              <a:rPr lang="en-US" sz="2000" baseline="30000" dirty="0"/>
              <a:t>[1] </a:t>
            </a:r>
            <a:r>
              <a:rPr lang="en-US" dirty="0"/>
              <a:t>proposed behavior testing for NLP </a:t>
            </a:r>
            <a:r>
              <a:rPr lang="en-US" dirty="0">
                <a:solidFill>
                  <a:schemeClr val="bg1">
                    <a:lumMod val="50000"/>
                  </a:schemeClr>
                </a:solidFill>
              </a:rPr>
              <a:t>in general</a:t>
            </a:r>
          </a:p>
          <a:p>
            <a:pPr lvl="1"/>
            <a:r>
              <a:rPr lang="en-US" dirty="0"/>
              <a:t>Simple modifications of test sets; negation, synonym, NER replacement, </a:t>
            </a:r>
            <a:r>
              <a:rPr lang="en-US" dirty="0" err="1"/>
              <a:t>etc</a:t>
            </a:r>
            <a:r>
              <a:rPr lang="en-US" dirty="0"/>
              <a:t>,</a:t>
            </a:r>
          </a:p>
          <a:p>
            <a:pPr lvl="1"/>
            <a:r>
              <a:rPr lang="en-US" dirty="0"/>
              <a:t>Tasks: sentiment analysis, duplicate question detection, span detection </a:t>
            </a:r>
          </a:p>
          <a:p>
            <a:pPr lvl="1"/>
            <a:r>
              <a:rPr lang="en-US" i="1" dirty="0"/>
              <a:t>They have not addressed MT task; their modifications are not trivial in MT task</a:t>
            </a:r>
          </a:p>
          <a:p>
            <a:r>
              <a:rPr lang="en-US" dirty="0"/>
              <a:t>But the idea of behavior testing for MT is interesting</a:t>
            </a:r>
          </a:p>
          <a:p>
            <a:r>
              <a:rPr lang="en-US" dirty="0"/>
              <a:t>Proposal: Create more Tests by concatenating test sentences</a:t>
            </a:r>
          </a:p>
          <a:p>
            <a:pPr lvl="1"/>
            <a:r>
              <a:rPr lang="en-US" b="1" dirty="0"/>
              <a:t>C-SL</a:t>
            </a:r>
            <a:r>
              <a:rPr lang="en-US" dirty="0"/>
              <a:t>: consecutive </a:t>
            </a:r>
            <a:r>
              <a:rPr lang="en-US" b="1" dirty="0"/>
              <a:t>same</a:t>
            </a:r>
            <a:r>
              <a:rPr lang="en-US" dirty="0"/>
              <a:t> language</a:t>
            </a:r>
          </a:p>
          <a:p>
            <a:pPr lvl="1"/>
            <a:r>
              <a:rPr lang="en-US" b="1" dirty="0"/>
              <a:t>C-TL</a:t>
            </a:r>
            <a:r>
              <a:rPr lang="en-US" dirty="0"/>
              <a:t>: consecutive </a:t>
            </a:r>
            <a:r>
              <a:rPr lang="en-US" b="1" dirty="0"/>
              <a:t>target</a:t>
            </a:r>
            <a:r>
              <a:rPr lang="en-US" dirty="0"/>
              <a:t> language</a:t>
            </a:r>
          </a:p>
          <a:p>
            <a:pPr lvl="1"/>
            <a:r>
              <a:rPr lang="en-US" b="1" dirty="0"/>
              <a:t>C-XL</a:t>
            </a:r>
            <a:r>
              <a:rPr lang="en-US" dirty="0"/>
              <a:t>: consecutive </a:t>
            </a:r>
            <a:r>
              <a:rPr lang="en-US" b="1" dirty="0"/>
              <a:t>cross</a:t>
            </a:r>
            <a:r>
              <a:rPr lang="en-US" dirty="0"/>
              <a:t>-language</a:t>
            </a:r>
          </a:p>
          <a:p>
            <a:pPr lvl="1"/>
            <a:r>
              <a:rPr lang="en-US" b="1" dirty="0"/>
              <a:t>R-XL</a:t>
            </a:r>
            <a:r>
              <a:rPr lang="en-US" dirty="0"/>
              <a:t>: </a:t>
            </a:r>
            <a:r>
              <a:rPr lang="en-US" b="1" dirty="0"/>
              <a:t>random cross</a:t>
            </a:r>
            <a:r>
              <a:rPr lang="en-US" dirty="0"/>
              <a:t>-language</a:t>
            </a:r>
          </a:p>
        </p:txBody>
      </p:sp>
      <p:sp>
        <p:nvSpPr>
          <p:cNvPr id="4" name="Footer Placeholder 3">
            <a:extLst>
              <a:ext uri="{FF2B5EF4-FFF2-40B4-BE49-F238E27FC236}">
                <a16:creationId xmlns:a16="http://schemas.microsoft.com/office/drawing/2014/main" id="{3D01E1E3-625D-5141-AC48-D761E018A4BC}"/>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9FDA882E-68F1-464D-BED0-3F11EBE3301C}"/>
              </a:ext>
            </a:extLst>
          </p:cNvPr>
          <p:cNvSpPr>
            <a:spLocks noGrp="1"/>
          </p:cNvSpPr>
          <p:nvPr>
            <p:ph type="sldNum" sz="quarter" idx="16"/>
          </p:nvPr>
        </p:nvSpPr>
        <p:spPr/>
        <p:txBody>
          <a:bodyPr/>
          <a:lstStyle/>
          <a:p>
            <a:fld id="{94484A00-4F00-BC41-AC64-A612D22D8354}" type="slidenum">
              <a:rPr lang="en-US" smtClean="0"/>
              <a:pPr/>
              <a:t>61</a:t>
            </a:fld>
            <a:endParaRPr lang="en-US"/>
          </a:p>
        </p:txBody>
      </p:sp>
      <p:sp>
        <p:nvSpPr>
          <p:cNvPr id="7" name="TextBox 6">
            <a:extLst>
              <a:ext uri="{FF2B5EF4-FFF2-40B4-BE49-F238E27FC236}">
                <a16:creationId xmlns:a16="http://schemas.microsoft.com/office/drawing/2014/main" id="{9796D05C-814C-024D-B146-9142DE2045C3}"/>
              </a:ext>
            </a:extLst>
          </p:cNvPr>
          <p:cNvSpPr txBox="1"/>
          <p:nvPr/>
        </p:nvSpPr>
        <p:spPr>
          <a:xfrm>
            <a:off x="6189045" y="5062614"/>
            <a:ext cx="2666198" cy="338554"/>
          </a:xfrm>
          <a:prstGeom prst="rect">
            <a:avLst/>
          </a:prstGeom>
          <a:noFill/>
        </p:spPr>
        <p:txBody>
          <a:bodyPr wrap="square">
            <a:spAutoFit/>
          </a:bodyPr>
          <a:lstStyle/>
          <a:p>
            <a:r>
              <a:rPr lang="en-US" sz="1600" dirty="0">
                <a:latin typeface="The Hand" panose="03070502030502020204" pitchFamily="66" charset="0"/>
              </a:rPr>
              <a:t>[1] </a:t>
            </a:r>
            <a:r>
              <a:rPr lang="en-US" sz="1600" dirty="0">
                <a:latin typeface="The Hand" panose="03070502030502020204" pitchFamily="66" charset="0"/>
                <a:hlinkClick r:id="rId2"/>
              </a:rPr>
              <a:t>https://aclanthology.org/2020.acl-main.442/</a:t>
            </a:r>
            <a:r>
              <a:rPr lang="en-US" sz="1600" dirty="0">
                <a:latin typeface="The Hand" panose="03070502030502020204" pitchFamily="66" charset="0"/>
              </a:rPr>
              <a:t> </a:t>
            </a:r>
          </a:p>
        </p:txBody>
      </p:sp>
    </p:spTree>
    <p:extLst>
      <p:ext uri="{BB962C8B-B14F-4D97-AF65-F5344CB8AC3E}">
        <p14:creationId xmlns:p14="http://schemas.microsoft.com/office/powerpoint/2010/main" val="2848103954"/>
      </p:ext>
    </p:extLst>
  </p:cSld>
  <p:clrMapOvr>
    <a:masterClrMapping/>
  </p:clrMapOvr>
  <mc:AlternateContent xmlns:mc="http://schemas.openxmlformats.org/markup-compatibility/2006" xmlns:p14="http://schemas.microsoft.com/office/powerpoint/2010/main">
    <mc:Choice Requires="p14">
      <p:transition spd="slow" p14:dur="2000" advTm="129449"/>
    </mc:Choice>
    <mc:Fallback xmlns="">
      <p:transition spd="slow" advTm="129449"/>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D3331-83CB-FC4A-9AA1-4CDB78FDB025}"/>
              </a:ext>
            </a:extLst>
          </p:cNvPr>
          <p:cNvSpPr>
            <a:spLocks noGrp="1"/>
          </p:cNvSpPr>
          <p:nvPr>
            <p:ph type="title"/>
          </p:nvPr>
        </p:nvSpPr>
        <p:spPr/>
        <p:txBody>
          <a:bodyPr/>
          <a:lstStyle/>
          <a:p>
            <a:r>
              <a:rPr lang="en-US" dirty="0"/>
              <a:t>Experiment Setup</a:t>
            </a:r>
          </a:p>
        </p:txBody>
      </p:sp>
      <p:sp>
        <p:nvSpPr>
          <p:cNvPr id="3" name="Content Placeholder 2">
            <a:extLst>
              <a:ext uri="{FF2B5EF4-FFF2-40B4-BE49-F238E27FC236}">
                <a16:creationId xmlns:a16="http://schemas.microsoft.com/office/drawing/2014/main" id="{6F7BF986-4BDB-BE40-A08D-F6B90DEAF02C}"/>
              </a:ext>
            </a:extLst>
          </p:cNvPr>
          <p:cNvSpPr>
            <a:spLocks noGrp="1"/>
          </p:cNvSpPr>
          <p:nvPr>
            <p:ph idx="13"/>
          </p:nvPr>
        </p:nvSpPr>
        <p:spPr>
          <a:xfrm>
            <a:off x="235390" y="730813"/>
            <a:ext cx="8760172" cy="4577569"/>
          </a:xfrm>
        </p:spPr>
        <p:txBody>
          <a:bodyPr>
            <a:normAutofit lnSpcReduction="10000"/>
          </a:bodyPr>
          <a:lstStyle/>
          <a:p>
            <a:r>
              <a:rPr lang="en-US" dirty="0"/>
              <a:t>Workshop on Asian Translation 2021 </a:t>
            </a:r>
            <a:r>
              <a:rPr lang="en-US" dirty="0" err="1"/>
              <a:t>MultiIndic</a:t>
            </a:r>
            <a:r>
              <a:rPr lang="en-US" dirty="0"/>
              <a:t> Task</a:t>
            </a:r>
          </a:p>
          <a:p>
            <a:pPr lvl="1"/>
            <a:r>
              <a:rPr lang="en-US" dirty="0"/>
              <a:t>10 Indian languages </a:t>
            </a:r>
            <a:r>
              <a:rPr lang="en-US" dirty="0">
                <a:sym typeface="Wingdings" pitchFamily="2" charset="2"/>
              </a:rPr>
              <a:t> </a:t>
            </a:r>
            <a:r>
              <a:rPr lang="en-US" dirty="0"/>
              <a:t>English</a:t>
            </a:r>
          </a:p>
          <a:p>
            <a:pPr lvl="1"/>
            <a:r>
              <a:rPr lang="en-US" dirty="0"/>
              <a:t>Bengali, Gujarati, Hindi, Kannada, Malayalam,</a:t>
            </a:r>
            <a:br>
              <a:rPr lang="en-US" dirty="0"/>
            </a:br>
            <a:r>
              <a:rPr lang="en-US" dirty="0"/>
              <a:t> Marathi, Oriya, Punjabi, Tamil and Telugu</a:t>
            </a:r>
          </a:p>
          <a:p>
            <a:r>
              <a:rPr lang="en-US" dirty="0"/>
              <a:t>Training data:</a:t>
            </a:r>
          </a:p>
          <a:p>
            <a:pPr lvl="1"/>
            <a:r>
              <a:rPr lang="en-US" dirty="0"/>
              <a:t>Limited quantity in-domain data </a:t>
            </a:r>
          </a:p>
          <a:p>
            <a:pPr lvl="1"/>
            <a:r>
              <a:rPr lang="en-US" dirty="0"/>
              <a:t>All-data having out-of-domain data (larger)</a:t>
            </a:r>
          </a:p>
          <a:p>
            <a:pPr lvl="1"/>
            <a:r>
              <a:rPr lang="en-US" dirty="0"/>
              <a:t>Dev and test sets are from WAT21</a:t>
            </a:r>
          </a:p>
          <a:p>
            <a:r>
              <a:rPr lang="en-US" dirty="0"/>
              <a:t>More </a:t>
            </a:r>
            <a:r>
              <a:rPr lang="en-US" u="sng" dirty="0"/>
              <a:t>held-out </a:t>
            </a:r>
            <a:r>
              <a:rPr lang="en-US" dirty="0"/>
              <a:t>sets are created as per previous slide (robustness checks)</a:t>
            </a:r>
          </a:p>
          <a:p>
            <a:r>
              <a:rPr lang="en-US" dirty="0"/>
              <a:t>Training data augmentations: </a:t>
            </a:r>
          </a:p>
          <a:p>
            <a:pPr lvl="1"/>
            <a:r>
              <a:rPr lang="en-US" dirty="0"/>
              <a:t>Concatenation: </a:t>
            </a:r>
            <a:r>
              <a:rPr lang="en-US" dirty="0" err="1"/>
              <a:t>CatRepeat</a:t>
            </a:r>
            <a:r>
              <a:rPr lang="en-US" dirty="0"/>
              <a:t>, </a:t>
            </a:r>
            <a:r>
              <a:rPr lang="en-US" dirty="0" err="1"/>
              <a:t>CatSL</a:t>
            </a:r>
            <a:r>
              <a:rPr lang="en-US" dirty="0"/>
              <a:t>*, </a:t>
            </a:r>
            <a:r>
              <a:rPr lang="en-US" dirty="0" err="1"/>
              <a:t>CatXL</a:t>
            </a:r>
            <a:r>
              <a:rPr lang="en-US" dirty="0"/>
              <a:t>*                  </a:t>
            </a:r>
            <a:r>
              <a:rPr lang="en-US" sz="1400" dirty="0"/>
              <a:t>NOTE: space char between joins</a:t>
            </a:r>
            <a:br>
              <a:rPr lang="en-US" sz="1400" dirty="0"/>
            </a:br>
            <a:r>
              <a:rPr lang="en-US" dirty="0"/>
              <a:t>       </a:t>
            </a:r>
            <a:r>
              <a:rPr lang="en-US" sz="1800" dirty="0"/>
              <a:t>*: random sentences, SL: same language, XL: cross language</a:t>
            </a:r>
            <a:endParaRPr lang="en-US" sz="2400" dirty="0"/>
          </a:p>
          <a:p>
            <a:pPr lvl="1"/>
            <a:r>
              <a:rPr lang="en-US" dirty="0"/>
              <a:t>Noise: </a:t>
            </a:r>
            <a:r>
              <a:rPr lang="en-US" dirty="0" err="1"/>
              <a:t>DenoiseTarget</a:t>
            </a:r>
            <a:r>
              <a:rPr lang="en-US" dirty="0"/>
              <a:t>, </a:t>
            </a:r>
            <a:r>
              <a:rPr lang="en-US" dirty="0" err="1"/>
              <a:t>NoisySource</a:t>
            </a:r>
            <a:br>
              <a:rPr lang="en-US" dirty="0"/>
            </a:br>
            <a:r>
              <a:rPr lang="en-US" dirty="0"/>
              <a:t>	</a:t>
            </a:r>
            <a:r>
              <a:rPr lang="en-US" dirty="0">
                <a:solidFill>
                  <a:schemeClr val="bg2">
                    <a:lumMod val="50000"/>
                  </a:schemeClr>
                </a:solidFill>
              </a:rPr>
              <a:t>What noise? 10% of random word drop, replacement and word order shuffle</a:t>
            </a:r>
          </a:p>
        </p:txBody>
      </p:sp>
      <p:sp>
        <p:nvSpPr>
          <p:cNvPr id="4" name="Footer Placeholder 3">
            <a:extLst>
              <a:ext uri="{FF2B5EF4-FFF2-40B4-BE49-F238E27FC236}">
                <a16:creationId xmlns:a16="http://schemas.microsoft.com/office/drawing/2014/main" id="{925D1AD7-AB95-B24D-9C5F-EFA609298BAC}"/>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78F53F55-D390-3041-A545-50F81255DD90}"/>
              </a:ext>
            </a:extLst>
          </p:cNvPr>
          <p:cNvSpPr>
            <a:spLocks noGrp="1"/>
          </p:cNvSpPr>
          <p:nvPr>
            <p:ph type="sldNum" sz="quarter" idx="16"/>
          </p:nvPr>
        </p:nvSpPr>
        <p:spPr/>
        <p:txBody>
          <a:bodyPr/>
          <a:lstStyle/>
          <a:p>
            <a:fld id="{94484A00-4F00-BC41-AC64-A612D22D8354}" type="slidenum">
              <a:rPr lang="en-US" smtClean="0"/>
              <a:pPr/>
              <a:t>62</a:t>
            </a:fld>
            <a:endParaRPr lang="en-US"/>
          </a:p>
        </p:txBody>
      </p:sp>
    </p:spTree>
    <p:extLst>
      <p:ext uri="{BB962C8B-B14F-4D97-AF65-F5344CB8AC3E}">
        <p14:creationId xmlns:p14="http://schemas.microsoft.com/office/powerpoint/2010/main" val="3723457491"/>
      </p:ext>
    </p:extLst>
  </p:cSld>
  <p:clrMapOvr>
    <a:masterClrMapping/>
  </p:clrMapOvr>
  <mc:AlternateContent xmlns:mc="http://schemas.openxmlformats.org/markup-compatibility/2006" xmlns:p14="http://schemas.microsoft.com/office/powerpoint/2010/main">
    <mc:Choice Requires="p14">
      <p:transition spd="slow" p14:dur="2000" advTm="113507"/>
    </mc:Choice>
    <mc:Fallback xmlns="">
      <p:transition spd="slow" advTm="11350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9928-1B82-6A46-BC1F-961D5383EB80}"/>
              </a:ext>
            </a:extLst>
          </p:cNvPr>
          <p:cNvSpPr>
            <a:spLocks noGrp="1"/>
          </p:cNvSpPr>
          <p:nvPr>
            <p:ph type="title"/>
          </p:nvPr>
        </p:nvSpPr>
        <p:spPr/>
        <p:txBody>
          <a:bodyPr/>
          <a:lstStyle/>
          <a:p>
            <a:r>
              <a:rPr lang="en-US" dirty="0"/>
              <a:t>Results: BLEU</a:t>
            </a:r>
          </a:p>
        </p:txBody>
      </p:sp>
      <p:sp>
        <p:nvSpPr>
          <p:cNvPr id="5" name="Slide Number Placeholder 4">
            <a:extLst>
              <a:ext uri="{FF2B5EF4-FFF2-40B4-BE49-F238E27FC236}">
                <a16:creationId xmlns:a16="http://schemas.microsoft.com/office/drawing/2014/main" id="{27190270-621F-E64F-A69C-CCAE68826241}"/>
              </a:ext>
            </a:extLst>
          </p:cNvPr>
          <p:cNvSpPr>
            <a:spLocks noGrp="1"/>
          </p:cNvSpPr>
          <p:nvPr>
            <p:ph type="sldNum" sz="quarter" idx="16"/>
          </p:nvPr>
        </p:nvSpPr>
        <p:spPr/>
        <p:txBody>
          <a:bodyPr/>
          <a:lstStyle/>
          <a:p>
            <a:fld id="{94484A00-4F00-BC41-AC64-A612D22D8354}" type="slidenum">
              <a:rPr lang="en-US" smtClean="0"/>
              <a:pPr/>
              <a:t>63</a:t>
            </a:fld>
            <a:endParaRPr lang="en-US"/>
          </a:p>
        </p:txBody>
      </p:sp>
      <p:graphicFrame>
        <p:nvGraphicFramePr>
          <p:cNvPr id="12" name="Chart 11">
            <a:extLst>
              <a:ext uri="{FF2B5EF4-FFF2-40B4-BE49-F238E27FC236}">
                <a16:creationId xmlns:a16="http://schemas.microsoft.com/office/drawing/2014/main" id="{539E0778-B56F-D442-89B9-3F50460FFF2F}"/>
              </a:ext>
            </a:extLst>
          </p:cNvPr>
          <p:cNvGraphicFramePr>
            <a:graphicFrameLocks/>
          </p:cNvGraphicFramePr>
          <p:nvPr>
            <p:extLst>
              <p:ext uri="{D42A27DB-BD31-4B8C-83A1-F6EECF244321}">
                <p14:modId xmlns:p14="http://schemas.microsoft.com/office/powerpoint/2010/main" val="2161942316"/>
              </p:ext>
            </p:extLst>
          </p:nvPr>
        </p:nvGraphicFramePr>
        <p:xfrm>
          <a:off x="133441" y="614239"/>
          <a:ext cx="8964069" cy="4529863"/>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ED8C9ED8-BE1E-C849-B9A2-BE464F482C71}"/>
              </a:ext>
            </a:extLst>
          </p:cNvPr>
          <p:cNvSpPr txBox="1"/>
          <p:nvPr/>
        </p:nvSpPr>
        <p:spPr>
          <a:xfrm>
            <a:off x="177136" y="5208508"/>
            <a:ext cx="8717918" cy="369332"/>
          </a:xfrm>
          <a:prstGeom prst="rect">
            <a:avLst/>
          </a:prstGeom>
          <a:noFill/>
        </p:spPr>
        <p:txBody>
          <a:bodyPr wrap="square" rtlCol="0">
            <a:spAutoFit/>
          </a:bodyPr>
          <a:lstStyle/>
          <a:p>
            <a:pPr algn="ctr"/>
            <a:r>
              <a:rPr lang="en-US" dirty="0">
                <a:latin typeface="Garamond" panose="02020404030301010803" pitchFamily="18" charset="0"/>
              </a:rPr>
              <a:t>Improvements are not visible on the original (Avg) set,  but proposed checklist sets showcase it</a:t>
            </a:r>
          </a:p>
        </p:txBody>
      </p:sp>
    </p:spTree>
    <p:custDataLst>
      <p:tags r:id="rId1"/>
    </p:custDataLst>
    <p:extLst>
      <p:ext uri="{BB962C8B-B14F-4D97-AF65-F5344CB8AC3E}">
        <p14:creationId xmlns:p14="http://schemas.microsoft.com/office/powerpoint/2010/main" val="2690015118"/>
      </p:ext>
    </p:extLst>
  </p:cSld>
  <p:clrMapOvr>
    <a:masterClrMapping/>
  </p:clrMapOvr>
  <mc:AlternateContent xmlns:mc="http://schemas.openxmlformats.org/markup-compatibility/2006" xmlns:p14="http://schemas.microsoft.com/office/powerpoint/2010/main">
    <mc:Choice Requires="p14">
      <p:transition spd="slow" p14:dur="2000" advTm="76468"/>
    </mc:Choice>
    <mc:Fallback xmlns="">
      <p:transition spd="slow" advTm="76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graphicEl>
                                              <a:chart seriesIdx="0" categoryIdx="-4" bldStep="series"/>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graphicEl>
                                              <a:chart seriesIdx="1"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graphicEl>
                                              <a:chart seriesIdx="2" categoryIdx="-4" bldStep="series"/>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graphicEl>
                                              <a:chart seriesIdx="3" categoryIdx="-4" bldStep="series"/>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graphicEl>
                                              <a:chart seriesIdx="4" categoryIdx="-4" bldStep="series"/>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graphicEl>
                                              <a:chart seriesIdx="5" categoryIdx="-4" bldStep="series"/>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graphicEl>
                                              <a:chart seriesIdx="6"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Chart bld="series"/>
        </p:bldSub>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9928-1B82-6A46-BC1F-961D5383EB80}"/>
              </a:ext>
            </a:extLst>
          </p:cNvPr>
          <p:cNvSpPr>
            <a:spLocks noGrp="1"/>
          </p:cNvSpPr>
          <p:nvPr>
            <p:ph type="title"/>
          </p:nvPr>
        </p:nvSpPr>
        <p:spPr/>
        <p:txBody>
          <a:bodyPr/>
          <a:lstStyle/>
          <a:p>
            <a:r>
              <a:rPr lang="en-US" dirty="0"/>
              <a:t>Qualitative Examples</a:t>
            </a:r>
          </a:p>
        </p:txBody>
      </p:sp>
      <p:graphicFrame>
        <p:nvGraphicFramePr>
          <p:cNvPr id="6" name="Content Placeholder 5">
            <a:extLst>
              <a:ext uri="{FF2B5EF4-FFF2-40B4-BE49-F238E27FC236}">
                <a16:creationId xmlns:a16="http://schemas.microsoft.com/office/drawing/2014/main" id="{5C417251-3841-6F49-99A8-08752A328A9E}"/>
              </a:ext>
            </a:extLst>
          </p:cNvPr>
          <p:cNvGraphicFramePr>
            <a:graphicFrameLocks noGrp="1"/>
          </p:cNvGraphicFramePr>
          <p:nvPr>
            <p:ph idx="13"/>
            <p:extLst>
              <p:ext uri="{D42A27DB-BD31-4B8C-83A1-F6EECF244321}">
                <p14:modId xmlns:p14="http://schemas.microsoft.com/office/powerpoint/2010/main" val="1857462343"/>
              </p:ext>
            </p:extLst>
          </p:nvPr>
        </p:nvGraphicFramePr>
        <p:xfrm>
          <a:off x="235389" y="776749"/>
          <a:ext cx="8817169" cy="4029716"/>
        </p:xfrm>
        <a:graphic>
          <a:graphicData uri="http://schemas.openxmlformats.org/drawingml/2006/table">
            <a:tbl>
              <a:tblPr/>
              <a:tblGrid>
                <a:gridCol w="1667245">
                  <a:extLst>
                    <a:ext uri="{9D8B030D-6E8A-4147-A177-3AD203B41FA5}">
                      <a16:colId xmlns:a16="http://schemas.microsoft.com/office/drawing/2014/main" val="4120365206"/>
                    </a:ext>
                  </a:extLst>
                </a:gridCol>
                <a:gridCol w="7149924">
                  <a:extLst>
                    <a:ext uri="{9D8B030D-6E8A-4147-A177-3AD203B41FA5}">
                      <a16:colId xmlns:a16="http://schemas.microsoft.com/office/drawing/2014/main" val="4032287423"/>
                    </a:ext>
                  </a:extLst>
                </a:gridCol>
              </a:tblGrid>
              <a:tr h="483439">
                <a:tc>
                  <a:txBody>
                    <a:bodyPr/>
                    <a:lstStyle/>
                    <a:p>
                      <a:pPr rtl="0" fontAlgn="ctr"/>
                      <a:r>
                        <a:rPr lang="en-US" sz="1400" b="0">
                          <a:solidFill>
                            <a:schemeClr val="bg2">
                              <a:lumMod val="25000"/>
                            </a:schemeClr>
                          </a:solidFill>
                          <a:effectLst/>
                          <a:latin typeface="Times New Roman" panose="02020603050405020304" pitchFamily="18" charset="0"/>
                        </a:rPr>
                        <a:t>Source</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as-IN" sz="1400" b="0" dirty="0">
                          <a:solidFill>
                            <a:schemeClr val="bg2">
                              <a:lumMod val="25000"/>
                            </a:schemeClr>
                          </a:solidFill>
                          <a:effectLst/>
                          <a:latin typeface="Times New Roman" panose="02020603050405020304" pitchFamily="18" charset="0"/>
                        </a:rPr>
                        <a:t>আগামী ২০২২ সালের মধ্যে এই কাজ সম্পূর্ণ করার লক্ষ্যমাত্রা স্থির হয়েছে। </a:t>
                      </a:r>
                      <a:r>
                        <a:rPr lang="gu-IN" sz="1400" b="0" dirty="0">
                          <a:solidFill>
                            <a:schemeClr val="bg2">
                              <a:lumMod val="25000"/>
                            </a:schemeClr>
                          </a:solidFill>
                          <a:effectLst/>
                          <a:latin typeface="Times New Roman" panose="02020603050405020304" pitchFamily="18" charset="0"/>
                        </a:rPr>
                        <a:t>પ્રધાનમંત્રીએ જણાવ્યું કે સરકાર સ્પષ્ટ </a:t>
                      </a:r>
                      <a:r>
                        <a:rPr lang="gu-IN" sz="1400" b="0" dirty="0" err="1">
                          <a:solidFill>
                            <a:schemeClr val="bg2">
                              <a:lumMod val="25000"/>
                            </a:schemeClr>
                          </a:solidFill>
                          <a:effectLst/>
                          <a:latin typeface="Times New Roman" panose="02020603050405020304" pitchFamily="18" charset="0"/>
                        </a:rPr>
                        <a:t>લક્ષ્યો</a:t>
                      </a:r>
                      <a:r>
                        <a:rPr lang="gu-IN" sz="1400" b="0" dirty="0">
                          <a:solidFill>
                            <a:schemeClr val="bg2">
                              <a:lumMod val="25000"/>
                            </a:schemeClr>
                          </a:solidFill>
                          <a:effectLst/>
                          <a:latin typeface="Times New Roman" panose="02020603050405020304" pitchFamily="18" charset="0"/>
                        </a:rPr>
                        <a:t> અને સમયસૂચકતા સાથે અનેક યોજનાઓ પર કામ કરી રહી છે.</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75264696"/>
                  </a:ext>
                </a:extLst>
              </a:tr>
              <a:tr h="483439">
                <a:tc>
                  <a:txBody>
                    <a:bodyPr/>
                    <a:lstStyle/>
                    <a:p>
                      <a:pPr rtl="0" fontAlgn="ctr"/>
                      <a:r>
                        <a:rPr lang="en-US" sz="1400" b="0">
                          <a:solidFill>
                            <a:schemeClr val="bg2">
                              <a:lumMod val="25000"/>
                            </a:schemeClr>
                          </a:solidFill>
                          <a:effectLst/>
                          <a:latin typeface="Times New Roman" panose="02020603050405020304" pitchFamily="18" charset="0"/>
                        </a:rPr>
                        <a:t>Reference</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400" b="0" dirty="0">
                          <a:solidFill>
                            <a:schemeClr val="bg2">
                              <a:lumMod val="25000"/>
                            </a:schemeClr>
                          </a:solidFill>
                          <a:effectLst/>
                          <a:highlight>
                            <a:srgbClr val="FFFF00"/>
                          </a:highlight>
                          <a:latin typeface="Times New Roman" panose="02020603050405020304" pitchFamily="18" charset="0"/>
                        </a:rPr>
                        <a:t>He said the aim is to complete this task by 2022</a:t>
                      </a:r>
                      <a:r>
                        <a:rPr lang="en-US" sz="1400" b="0" dirty="0">
                          <a:solidFill>
                            <a:schemeClr val="bg2">
                              <a:lumMod val="25000"/>
                            </a:schemeClr>
                          </a:solidFill>
                          <a:effectLst/>
                          <a:latin typeface="Times New Roman" panose="02020603050405020304" pitchFamily="18" charset="0"/>
                        </a:rPr>
                        <a:t>. </a:t>
                      </a:r>
                      <a:r>
                        <a:rPr lang="en-US" sz="1400" b="0" dirty="0">
                          <a:solidFill>
                            <a:schemeClr val="bg2">
                              <a:lumMod val="25000"/>
                            </a:schemeClr>
                          </a:solidFill>
                          <a:effectLst/>
                          <a:highlight>
                            <a:srgbClr val="00FFFF"/>
                          </a:highlight>
                          <a:latin typeface="Times New Roman" panose="02020603050405020304" pitchFamily="18" charset="0"/>
                        </a:rPr>
                        <a:t>The Prime Minister said that the Government is working on various schemes with clear targets and timelines.</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75521974"/>
                  </a:ext>
                </a:extLst>
              </a:tr>
              <a:tr h="332756">
                <a:tc>
                  <a:txBody>
                    <a:bodyPr/>
                    <a:lstStyle/>
                    <a:p>
                      <a:pPr rtl="0" fontAlgn="ctr"/>
                      <a:r>
                        <a:rPr lang="en-US" sz="1400" b="0">
                          <a:solidFill>
                            <a:schemeClr val="bg2">
                              <a:lumMod val="25000"/>
                            </a:schemeClr>
                          </a:solidFill>
                          <a:effectLst/>
                          <a:latin typeface="Times New Roman" panose="02020603050405020304" pitchFamily="18" charset="0"/>
                        </a:rPr>
                        <a:t>Baseline</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400" b="0" dirty="0">
                          <a:solidFill>
                            <a:schemeClr val="bg2">
                              <a:lumMod val="25000"/>
                            </a:schemeClr>
                          </a:solidFill>
                          <a:effectLst/>
                          <a:highlight>
                            <a:srgbClr val="FFFF00"/>
                          </a:highlight>
                          <a:latin typeface="Times New Roman" panose="02020603050405020304" pitchFamily="18" charset="0"/>
                        </a:rPr>
                        <a:t>He said the </a:t>
                      </a:r>
                      <a:r>
                        <a:rPr lang="en-US" sz="1400" b="0" dirty="0">
                          <a:solidFill>
                            <a:schemeClr val="bg2">
                              <a:lumMod val="25000"/>
                            </a:schemeClr>
                          </a:solidFill>
                          <a:effectLst/>
                          <a:highlight>
                            <a:srgbClr val="00FFFF"/>
                          </a:highlight>
                          <a:latin typeface="Times New Roman" panose="02020603050405020304" pitchFamily="18" charset="0"/>
                        </a:rPr>
                        <a:t>Government is working on several schemes with clear objectives and timelines.</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27870714"/>
                  </a:ext>
                </a:extLst>
              </a:tr>
              <a:tr h="483439">
                <a:tc>
                  <a:txBody>
                    <a:bodyPr/>
                    <a:lstStyle/>
                    <a:p>
                      <a:pPr rtl="0" fontAlgn="ctr"/>
                      <a:r>
                        <a:rPr lang="en-US" sz="1400" b="0">
                          <a:solidFill>
                            <a:schemeClr val="bg2">
                              <a:lumMod val="25000"/>
                            </a:schemeClr>
                          </a:solidFill>
                          <a:effectLst/>
                          <a:latin typeface="Times New Roman" panose="02020603050405020304" pitchFamily="18" charset="0"/>
                        </a:rPr>
                        <a:t>B+CatRepeat</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400" b="0" dirty="0">
                          <a:solidFill>
                            <a:schemeClr val="bg2">
                              <a:lumMod val="25000"/>
                            </a:schemeClr>
                          </a:solidFill>
                          <a:effectLst/>
                          <a:highlight>
                            <a:srgbClr val="FFFF00"/>
                          </a:highlight>
                          <a:latin typeface="Times New Roman" panose="02020603050405020304" pitchFamily="18" charset="0"/>
                        </a:rPr>
                        <a:t>The target is to be completed by 2022</a:t>
                      </a:r>
                      <a:r>
                        <a:rPr lang="en-US" sz="1400" b="0" dirty="0">
                          <a:solidFill>
                            <a:schemeClr val="bg2">
                              <a:lumMod val="25000"/>
                            </a:schemeClr>
                          </a:solidFill>
                          <a:effectLst/>
                          <a:latin typeface="Times New Roman" panose="02020603050405020304" pitchFamily="18" charset="0"/>
                        </a:rPr>
                        <a:t>, </a:t>
                      </a:r>
                      <a:r>
                        <a:rPr lang="en-US" sz="1400" b="0" dirty="0">
                          <a:solidFill>
                            <a:schemeClr val="bg2">
                              <a:lumMod val="25000"/>
                            </a:schemeClr>
                          </a:solidFill>
                          <a:effectLst/>
                          <a:highlight>
                            <a:srgbClr val="00FFFF"/>
                          </a:highlight>
                          <a:latin typeface="Times New Roman" panose="02020603050405020304" pitchFamily="18" charset="0"/>
                        </a:rPr>
                        <a:t>the Prime Minister said that the Government is working on several schemes with clear targets and timelines</a:t>
                      </a:r>
                      <a:r>
                        <a:rPr lang="en-US" sz="1400" b="0" dirty="0">
                          <a:solidFill>
                            <a:schemeClr val="bg2">
                              <a:lumMod val="25000"/>
                            </a:schemeClr>
                          </a:solidFill>
                          <a:effectLst/>
                          <a:latin typeface="Times New Roman" panose="02020603050405020304" pitchFamily="18" charset="0"/>
                        </a:rPr>
                        <a:t>. </a:t>
                      </a:r>
                      <a:r>
                        <a:rPr lang="en-US" sz="1400" b="0" dirty="0">
                          <a:solidFill>
                            <a:schemeClr val="bg2">
                              <a:lumMod val="25000"/>
                            </a:schemeClr>
                          </a:solidFill>
                          <a:effectLst/>
                          <a:highlight>
                            <a:srgbClr val="FF00FF"/>
                          </a:highlight>
                          <a:latin typeface="Times New Roman" panose="02020603050405020304" pitchFamily="18" charset="0"/>
                        </a:rPr>
                        <a:t>is the of of of of of of of of of of of of of</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71915618"/>
                  </a:ext>
                </a:extLst>
              </a:tr>
              <a:tr h="483439">
                <a:tc>
                  <a:txBody>
                    <a:bodyPr/>
                    <a:lstStyle/>
                    <a:p>
                      <a:pPr rtl="0" fontAlgn="ctr"/>
                      <a:r>
                        <a:rPr lang="en-US" sz="1400" b="0">
                          <a:solidFill>
                            <a:schemeClr val="bg2">
                              <a:lumMod val="25000"/>
                            </a:schemeClr>
                          </a:solidFill>
                          <a:effectLst/>
                          <a:latin typeface="Times New Roman" panose="02020603050405020304" pitchFamily="18" charset="0"/>
                        </a:rPr>
                        <a:t>B+CatXL</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400" b="0" dirty="0">
                          <a:solidFill>
                            <a:schemeClr val="bg2">
                              <a:lumMod val="25000"/>
                            </a:schemeClr>
                          </a:solidFill>
                          <a:effectLst/>
                          <a:highlight>
                            <a:srgbClr val="FFFF00"/>
                          </a:highlight>
                          <a:latin typeface="Times New Roman" panose="02020603050405020304" pitchFamily="18" charset="0"/>
                        </a:rPr>
                        <a:t>The target is to complete it by 2022.</a:t>
                      </a:r>
                      <a:r>
                        <a:rPr lang="en-US" sz="1400" b="0" dirty="0">
                          <a:solidFill>
                            <a:schemeClr val="bg2">
                              <a:lumMod val="25000"/>
                            </a:schemeClr>
                          </a:solidFill>
                          <a:effectLst/>
                          <a:latin typeface="Times New Roman" panose="02020603050405020304" pitchFamily="18" charset="0"/>
                        </a:rPr>
                        <a:t> </a:t>
                      </a:r>
                      <a:r>
                        <a:rPr lang="en-US" sz="1400" b="0" dirty="0">
                          <a:solidFill>
                            <a:schemeClr val="bg2">
                              <a:lumMod val="25000"/>
                            </a:schemeClr>
                          </a:solidFill>
                          <a:effectLst/>
                          <a:highlight>
                            <a:srgbClr val="00FFFF"/>
                          </a:highlight>
                          <a:latin typeface="Times New Roman" panose="02020603050405020304" pitchFamily="18" charset="0"/>
                        </a:rPr>
                        <a:t>The Prime Minister said that the Government is working on a number of schemes with clear targets and timelines.</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9796150"/>
                  </a:ext>
                </a:extLst>
              </a:tr>
              <a:tr h="483439">
                <a:tc>
                  <a:txBody>
                    <a:bodyPr/>
                    <a:lstStyle/>
                    <a:p>
                      <a:pPr rtl="0" fontAlgn="ctr"/>
                      <a:r>
                        <a:rPr lang="en-US" sz="1400" b="0">
                          <a:solidFill>
                            <a:schemeClr val="bg2">
                              <a:lumMod val="25000"/>
                            </a:schemeClr>
                          </a:solidFill>
                          <a:effectLst/>
                          <a:latin typeface="Times New Roman" panose="02020603050405020304" pitchFamily="18" charset="0"/>
                        </a:rPr>
                        <a:t>B+CatSL</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400" b="0" dirty="0">
                          <a:solidFill>
                            <a:schemeClr val="bg2">
                              <a:lumMod val="25000"/>
                            </a:schemeClr>
                          </a:solidFill>
                          <a:effectLst/>
                          <a:latin typeface="Times New Roman" panose="02020603050405020304" pitchFamily="18" charset="0"/>
                        </a:rPr>
                        <a:t>We have set a </a:t>
                      </a:r>
                      <a:r>
                        <a:rPr lang="en-US" sz="1400" b="0" dirty="0">
                          <a:solidFill>
                            <a:schemeClr val="bg2">
                              <a:lumMod val="25000"/>
                            </a:schemeClr>
                          </a:solidFill>
                          <a:effectLst/>
                          <a:highlight>
                            <a:srgbClr val="FFFF00"/>
                          </a:highlight>
                          <a:latin typeface="Times New Roman" panose="02020603050405020304" pitchFamily="18" charset="0"/>
                        </a:rPr>
                        <a:t>target to complete this task by 2022</a:t>
                      </a:r>
                      <a:r>
                        <a:rPr lang="en-US" sz="1400" b="0" dirty="0">
                          <a:solidFill>
                            <a:schemeClr val="bg2">
                              <a:lumMod val="25000"/>
                            </a:schemeClr>
                          </a:solidFill>
                          <a:effectLst/>
                          <a:latin typeface="Times New Roman" panose="02020603050405020304" pitchFamily="18" charset="0"/>
                        </a:rPr>
                        <a:t>. </a:t>
                      </a:r>
                      <a:r>
                        <a:rPr lang="en-US" sz="1400" b="0" dirty="0">
                          <a:solidFill>
                            <a:schemeClr val="bg2">
                              <a:lumMod val="25000"/>
                            </a:schemeClr>
                          </a:solidFill>
                          <a:effectLst/>
                          <a:highlight>
                            <a:srgbClr val="00FFFF"/>
                          </a:highlight>
                          <a:latin typeface="Times New Roman" panose="02020603050405020304" pitchFamily="18" charset="0"/>
                        </a:rPr>
                        <a:t>The Prime Minister said that the Government is working on a number of schemes with clear objectives and timelines.</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34348103"/>
                  </a:ext>
                </a:extLst>
              </a:tr>
              <a:tr h="430176">
                <a:tc>
                  <a:txBody>
                    <a:bodyPr/>
                    <a:lstStyle/>
                    <a:p>
                      <a:pPr rtl="0" fontAlgn="ctr"/>
                      <a:r>
                        <a:rPr lang="en-US" sz="1400" b="0" dirty="0" err="1">
                          <a:solidFill>
                            <a:schemeClr val="bg2">
                              <a:lumMod val="25000"/>
                            </a:schemeClr>
                          </a:solidFill>
                          <a:effectLst/>
                          <a:latin typeface="Times New Roman" panose="02020603050405020304" pitchFamily="18" charset="0"/>
                        </a:rPr>
                        <a:t>B+NoisySrc</a:t>
                      </a:r>
                      <a:endParaRPr lang="en-US" sz="1400" b="0" dirty="0">
                        <a:solidFill>
                          <a:schemeClr val="bg2">
                            <a:lumMod val="25000"/>
                          </a:schemeClr>
                        </a:solidFill>
                        <a:effectLst/>
                        <a:latin typeface="Times New Roman" panose="02020603050405020304" pitchFamily="18" charset="0"/>
                      </a:endParaRP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400" b="0" dirty="0">
                          <a:solidFill>
                            <a:schemeClr val="bg2">
                              <a:lumMod val="25000"/>
                            </a:schemeClr>
                          </a:solidFill>
                          <a:effectLst/>
                          <a:highlight>
                            <a:srgbClr val="00FFFF"/>
                          </a:highlight>
                          <a:latin typeface="Times New Roman" panose="02020603050405020304" pitchFamily="18" charset="0"/>
                        </a:rPr>
                        <a:t>The Prime Minister said that the Government is working on several schemes with clear objectives and timelines</a:t>
                      </a:r>
                      <a:r>
                        <a:rPr lang="en-US" sz="1400" b="0" dirty="0">
                          <a:solidFill>
                            <a:schemeClr val="bg2">
                              <a:lumMod val="25000"/>
                            </a:schemeClr>
                          </a:solidFill>
                          <a:effectLst/>
                          <a:latin typeface="Times New Roman" panose="02020603050405020304" pitchFamily="18" charset="0"/>
                        </a:rPr>
                        <a:t>.</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67548278"/>
                  </a:ext>
                </a:extLst>
              </a:tr>
              <a:tr h="332756">
                <a:tc>
                  <a:txBody>
                    <a:bodyPr/>
                    <a:lstStyle/>
                    <a:p>
                      <a:pPr rtl="0" fontAlgn="ctr"/>
                      <a:r>
                        <a:rPr lang="en-US" sz="1400" b="0" dirty="0" err="1">
                          <a:solidFill>
                            <a:schemeClr val="bg2">
                              <a:lumMod val="25000"/>
                            </a:schemeClr>
                          </a:solidFill>
                          <a:effectLst/>
                          <a:latin typeface="Times New Roman" panose="02020603050405020304" pitchFamily="18" charset="0"/>
                        </a:rPr>
                        <a:t>B+DenoiseTgt</a:t>
                      </a:r>
                      <a:endParaRPr lang="en-US" sz="1400" b="0" dirty="0">
                        <a:solidFill>
                          <a:schemeClr val="bg2">
                            <a:lumMod val="25000"/>
                          </a:schemeClr>
                        </a:solidFill>
                        <a:effectLst/>
                        <a:latin typeface="Times New Roman" panose="02020603050405020304" pitchFamily="18" charset="0"/>
                      </a:endParaRP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400" b="0" dirty="0">
                          <a:solidFill>
                            <a:schemeClr val="bg2">
                              <a:lumMod val="25000"/>
                            </a:schemeClr>
                          </a:solidFill>
                          <a:effectLst/>
                          <a:highlight>
                            <a:srgbClr val="FFFF00"/>
                          </a:highlight>
                          <a:latin typeface="Times New Roman" panose="02020603050405020304" pitchFamily="18" charset="0"/>
                        </a:rPr>
                        <a:t>He said the </a:t>
                      </a:r>
                      <a:r>
                        <a:rPr lang="en-US" sz="1400" b="0" dirty="0">
                          <a:solidFill>
                            <a:schemeClr val="bg2">
                              <a:lumMod val="25000"/>
                            </a:schemeClr>
                          </a:solidFill>
                          <a:effectLst/>
                          <a:highlight>
                            <a:srgbClr val="00FFFF"/>
                          </a:highlight>
                          <a:latin typeface="Times New Roman" panose="02020603050405020304" pitchFamily="18" charset="0"/>
                        </a:rPr>
                        <a:t>Government is working on several schemes with clear objectives and timelines</a:t>
                      </a:r>
                      <a:r>
                        <a:rPr lang="en-US" sz="1400" b="0" dirty="0">
                          <a:solidFill>
                            <a:schemeClr val="bg2">
                              <a:lumMod val="25000"/>
                            </a:schemeClr>
                          </a:solidFill>
                          <a:effectLst/>
                          <a:latin typeface="Times New Roman" panose="02020603050405020304" pitchFamily="18" charset="0"/>
                        </a:rPr>
                        <a:t>.</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02388121"/>
                  </a:ext>
                </a:extLst>
              </a:tr>
              <a:tr h="483439">
                <a:tc>
                  <a:txBody>
                    <a:bodyPr/>
                    <a:lstStyle/>
                    <a:p>
                      <a:pPr rtl="0" fontAlgn="ctr"/>
                      <a:r>
                        <a:rPr lang="en-US" sz="1400" b="0">
                          <a:solidFill>
                            <a:schemeClr val="bg2">
                              <a:lumMod val="25000"/>
                            </a:schemeClr>
                          </a:solidFill>
                          <a:effectLst/>
                          <a:latin typeface="Times New Roman" panose="02020603050405020304" pitchFamily="18" charset="0"/>
                        </a:rPr>
                        <a:t>B+CatXL +DenoiseTgt</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400" b="0" dirty="0">
                          <a:solidFill>
                            <a:schemeClr val="bg2">
                              <a:lumMod val="25000"/>
                            </a:schemeClr>
                          </a:solidFill>
                          <a:effectLst/>
                          <a:latin typeface="Times New Roman" panose="02020603050405020304" pitchFamily="18" charset="0"/>
                        </a:rPr>
                        <a:t>We have set a </a:t>
                      </a:r>
                      <a:r>
                        <a:rPr lang="en-US" sz="1400" b="0" dirty="0">
                          <a:solidFill>
                            <a:schemeClr val="bg2">
                              <a:lumMod val="25000"/>
                            </a:schemeClr>
                          </a:solidFill>
                          <a:effectLst/>
                          <a:highlight>
                            <a:srgbClr val="FFFF00"/>
                          </a:highlight>
                          <a:latin typeface="Times New Roman" panose="02020603050405020304" pitchFamily="18" charset="0"/>
                        </a:rPr>
                        <a:t>target of completing it by 2022</a:t>
                      </a:r>
                      <a:r>
                        <a:rPr lang="en-US" sz="1400" b="0" dirty="0">
                          <a:solidFill>
                            <a:schemeClr val="bg2">
                              <a:lumMod val="25000"/>
                            </a:schemeClr>
                          </a:solidFill>
                          <a:effectLst/>
                          <a:latin typeface="Times New Roman" panose="02020603050405020304" pitchFamily="18" charset="0"/>
                        </a:rPr>
                        <a:t>. </a:t>
                      </a:r>
                      <a:r>
                        <a:rPr lang="en-US" sz="1400" b="0" dirty="0">
                          <a:solidFill>
                            <a:schemeClr val="bg2">
                              <a:lumMod val="25000"/>
                            </a:schemeClr>
                          </a:solidFill>
                          <a:effectLst/>
                          <a:highlight>
                            <a:srgbClr val="00FFFF"/>
                          </a:highlight>
                          <a:latin typeface="Times New Roman" panose="02020603050405020304" pitchFamily="18" charset="0"/>
                        </a:rPr>
                        <a:t>The Prime Minister said that the Government is working on a number of schemes with clear targets and timelines.</a:t>
                      </a:r>
                    </a:p>
                  </a:txBody>
                  <a:tcPr marL="27637" marR="27637" marT="18425" marB="184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28941810"/>
                  </a:ext>
                </a:extLst>
              </a:tr>
            </a:tbl>
          </a:graphicData>
        </a:graphic>
      </p:graphicFrame>
      <p:sp>
        <p:nvSpPr>
          <p:cNvPr id="4" name="Footer Placeholder 3">
            <a:extLst>
              <a:ext uri="{FF2B5EF4-FFF2-40B4-BE49-F238E27FC236}">
                <a16:creationId xmlns:a16="http://schemas.microsoft.com/office/drawing/2014/main" id="{2771D1CF-5BAD-2740-8EA6-A66E622589E7}"/>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27190270-621F-E64F-A69C-CCAE68826241}"/>
              </a:ext>
            </a:extLst>
          </p:cNvPr>
          <p:cNvSpPr>
            <a:spLocks noGrp="1"/>
          </p:cNvSpPr>
          <p:nvPr>
            <p:ph type="sldNum" sz="quarter" idx="16"/>
          </p:nvPr>
        </p:nvSpPr>
        <p:spPr/>
        <p:txBody>
          <a:bodyPr/>
          <a:lstStyle/>
          <a:p>
            <a:fld id="{94484A00-4F00-BC41-AC64-A612D22D8354}" type="slidenum">
              <a:rPr lang="en-US" smtClean="0"/>
              <a:pPr/>
              <a:t>64</a:t>
            </a:fld>
            <a:endParaRPr lang="en-US"/>
          </a:p>
        </p:txBody>
      </p:sp>
      <p:sp>
        <p:nvSpPr>
          <p:cNvPr id="7" name="TextBox 6">
            <a:extLst>
              <a:ext uri="{FF2B5EF4-FFF2-40B4-BE49-F238E27FC236}">
                <a16:creationId xmlns:a16="http://schemas.microsoft.com/office/drawing/2014/main" id="{2287A107-86DF-6343-AD84-62746BC0CEAC}"/>
              </a:ext>
            </a:extLst>
          </p:cNvPr>
          <p:cNvSpPr txBox="1"/>
          <p:nvPr/>
        </p:nvSpPr>
        <p:spPr>
          <a:xfrm>
            <a:off x="4391489" y="4859935"/>
            <a:ext cx="4458272" cy="338554"/>
          </a:xfrm>
          <a:prstGeom prst="rect">
            <a:avLst/>
          </a:prstGeom>
          <a:noFill/>
        </p:spPr>
        <p:txBody>
          <a:bodyPr wrap="none" rtlCol="0">
            <a:spAutoFit/>
          </a:bodyPr>
          <a:lstStyle/>
          <a:p>
            <a:r>
              <a:rPr lang="en-US" sz="1600" dirty="0">
                <a:latin typeface="Garamond" panose="02020404030301010803" pitchFamily="18" charset="0"/>
              </a:rPr>
              <a:t>Example translations from models trained on all-data </a:t>
            </a:r>
          </a:p>
        </p:txBody>
      </p:sp>
    </p:spTree>
    <p:extLst>
      <p:ext uri="{BB962C8B-B14F-4D97-AF65-F5344CB8AC3E}">
        <p14:creationId xmlns:p14="http://schemas.microsoft.com/office/powerpoint/2010/main" val="3663917438"/>
      </p:ext>
    </p:extLst>
  </p:cSld>
  <p:clrMapOvr>
    <a:masterClrMapping/>
  </p:clrMapOvr>
  <mc:AlternateContent xmlns:mc="http://schemas.openxmlformats.org/markup-compatibility/2006" xmlns:p14="http://schemas.microsoft.com/office/powerpoint/2010/main">
    <mc:Choice Requires="p14">
      <p:transition spd="slow" p14:dur="2000" advTm="10765"/>
    </mc:Choice>
    <mc:Fallback xmlns="">
      <p:transition spd="slow" advTm="10765"/>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826B-8CDB-1A4C-B091-D72E83DCB4F5}"/>
              </a:ext>
            </a:extLst>
          </p:cNvPr>
          <p:cNvSpPr>
            <a:spLocks noGrp="1"/>
          </p:cNvSpPr>
          <p:nvPr>
            <p:ph type="title"/>
          </p:nvPr>
        </p:nvSpPr>
        <p:spPr/>
        <p:txBody>
          <a:bodyPr/>
          <a:lstStyle/>
          <a:p>
            <a:r>
              <a:rPr lang="en-US" dirty="0"/>
              <a:t>Attention Visualization</a:t>
            </a:r>
          </a:p>
        </p:txBody>
      </p:sp>
      <p:pic>
        <p:nvPicPr>
          <p:cNvPr id="7" name="Content Placeholder 6">
            <a:extLst>
              <a:ext uri="{FF2B5EF4-FFF2-40B4-BE49-F238E27FC236}">
                <a16:creationId xmlns:a16="http://schemas.microsoft.com/office/drawing/2014/main" id="{3D9CBB5A-BF0A-F641-AC7B-8369CFEDFD95}"/>
              </a:ext>
            </a:extLst>
          </p:cNvPr>
          <p:cNvPicPr>
            <a:picLocks noGrp="1" noChangeAspect="1"/>
          </p:cNvPicPr>
          <p:nvPr>
            <p:ph idx="13"/>
          </p:nvPr>
        </p:nvPicPr>
        <p:blipFill rotWithShape="1">
          <a:blip r:embed="rId2"/>
          <a:srcRect r="17002"/>
          <a:stretch/>
        </p:blipFill>
        <p:spPr>
          <a:xfrm>
            <a:off x="235390" y="612624"/>
            <a:ext cx="3951060" cy="4114800"/>
          </a:xfrm>
        </p:spPr>
      </p:pic>
      <p:sp>
        <p:nvSpPr>
          <p:cNvPr id="4" name="Footer Placeholder 3">
            <a:extLst>
              <a:ext uri="{FF2B5EF4-FFF2-40B4-BE49-F238E27FC236}">
                <a16:creationId xmlns:a16="http://schemas.microsoft.com/office/drawing/2014/main" id="{EBEF5E9F-84A1-994F-9C48-CA60C71C43D2}"/>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0D94F8FE-863F-D541-AFC2-E08249D78AFB}"/>
              </a:ext>
            </a:extLst>
          </p:cNvPr>
          <p:cNvSpPr>
            <a:spLocks noGrp="1"/>
          </p:cNvSpPr>
          <p:nvPr>
            <p:ph type="sldNum" sz="quarter" idx="16"/>
          </p:nvPr>
        </p:nvSpPr>
        <p:spPr/>
        <p:txBody>
          <a:bodyPr/>
          <a:lstStyle/>
          <a:p>
            <a:fld id="{94484A00-4F00-BC41-AC64-A612D22D8354}" type="slidenum">
              <a:rPr lang="en-US" smtClean="0"/>
              <a:pPr/>
              <a:t>65</a:t>
            </a:fld>
            <a:endParaRPr lang="en-US"/>
          </a:p>
        </p:txBody>
      </p:sp>
      <p:pic>
        <p:nvPicPr>
          <p:cNvPr id="9" name="Picture 8">
            <a:extLst>
              <a:ext uri="{FF2B5EF4-FFF2-40B4-BE49-F238E27FC236}">
                <a16:creationId xmlns:a16="http://schemas.microsoft.com/office/drawing/2014/main" id="{33418023-117E-D344-82CB-5045F16E3320}"/>
              </a:ext>
            </a:extLst>
          </p:cNvPr>
          <p:cNvPicPr>
            <a:picLocks noChangeAspect="1"/>
          </p:cNvPicPr>
          <p:nvPr/>
        </p:nvPicPr>
        <p:blipFill rotWithShape="1">
          <a:blip r:embed="rId3"/>
          <a:srcRect r="17213"/>
          <a:stretch/>
        </p:blipFill>
        <p:spPr>
          <a:xfrm>
            <a:off x="4572000" y="612624"/>
            <a:ext cx="3963487" cy="4114800"/>
          </a:xfrm>
          <a:prstGeom prst="rect">
            <a:avLst/>
          </a:prstGeom>
        </p:spPr>
      </p:pic>
      <p:pic>
        <p:nvPicPr>
          <p:cNvPr id="17" name="Picture 16">
            <a:extLst>
              <a:ext uri="{FF2B5EF4-FFF2-40B4-BE49-F238E27FC236}">
                <a16:creationId xmlns:a16="http://schemas.microsoft.com/office/drawing/2014/main" id="{FDD226DF-B2A0-6047-AD33-3AA6CBC48678}"/>
              </a:ext>
            </a:extLst>
          </p:cNvPr>
          <p:cNvPicPr>
            <a:picLocks noChangeAspect="1"/>
          </p:cNvPicPr>
          <p:nvPr/>
        </p:nvPicPr>
        <p:blipFill rotWithShape="1">
          <a:blip r:embed="rId4"/>
          <a:srcRect l="87299" r="2639" b="15223"/>
          <a:stretch/>
        </p:blipFill>
        <p:spPr>
          <a:xfrm>
            <a:off x="8662219" y="698585"/>
            <a:ext cx="481781" cy="3488408"/>
          </a:xfrm>
          <a:prstGeom prst="rect">
            <a:avLst/>
          </a:prstGeom>
        </p:spPr>
      </p:pic>
      <p:sp>
        <p:nvSpPr>
          <p:cNvPr id="10" name="TextBox 9">
            <a:extLst>
              <a:ext uri="{FF2B5EF4-FFF2-40B4-BE49-F238E27FC236}">
                <a16:creationId xmlns:a16="http://schemas.microsoft.com/office/drawing/2014/main" id="{D857314E-C59C-6E4B-B1C7-35EE828FD0CB}"/>
              </a:ext>
            </a:extLst>
          </p:cNvPr>
          <p:cNvSpPr txBox="1"/>
          <p:nvPr/>
        </p:nvSpPr>
        <p:spPr>
          <a:xfrm>
            <a:off x="1685043" y="4624256"/>
            <a:ext cx="676788" cy="307777"/>
          </a:xfrm>
          <a:prstGeom prst="rect">
            <a:avLst/>
          </a:prstGeom>
          <a:noFill/>
        </p:spPr>
        <p:txBody>
          <a:bodyPr wrap="none" rtlCol="0">
            <a:spAutoFit/>
          </a:bodyPr>
          <a:lstStyle/>
          <a:p>
            <a:r>
              <a:rPr lang="en-US" sz="1400" i="1" dirty="0">
                <a:latin typeface="Garamond" panose="02020404030301010803" pitchFamily="18" charset="0"/>
              </a:rPr>
              <a:t>Baseline</a:t>
            </a:r>
            <a:endParaRPr lang="en-US" i="1" dirty="0">
              <a:latin typeface="Garamond" panose="02020404030301010803" pitchFamily="18" charset="0"/>
            </a:endParaRPr>
          </a:p>
        </p:txBody>
      </p:sp>
      <p:sp>
        <p:nvSpPr>
          <p:cNvPr id="19" name="TextBox 18">
            <a:extLst>
              <a:ext uri="{FF2B5EF4-FFF2-40B4-BE49-F238E27FC236}">
                <a16:creationId xmlns:a16="http://schemas.microsoft.com/office/drawing/2014/main" id="{EBCD8668-1ADA-5146-98E9-069C04FB5852}"/>
              </a:ext>
            </a:extLst>
          </p:cNvPr>
          <p:cNvSpPr txBox="1"/>
          <p:nvPr/>
        </p:nvSpPr>
        <p:spPr>
          <a:xfrm>
            <a:off x="4957552" y="4657881"/>
            <a:ext cx="3704667" cy="307777"/>
          </a:xfrm>
          <a:prstGeom prst="rect">
            <a:avLst/>
          </a:prstGeom>
          <a:noFill/>
        </p:spPr>
        <p:txBody>
          <a:bodyPr wrap="square" rtlCol="0">
            <a:spAutoFit/>
          </a:bodyPr>
          <a:lstStyle/>
          <a:p>
            <a:pPr algn="ctr"/>
            <a:r>
              <a:rPr lang="en-US" sz="1400" i="1" dirty="0">
                <a:latin typeface="Garamond" panose="02020404030301010803" pitchFamily="18" charset="0"/>
              </a:rPr>
              <a:t>Model with augmented data (</a:t>
            </a:r>
            <a:r>
              <a:rPr lang="en-US" sz="1400" i="1" dirty="0" err="1">
                <a:latin typeface="Garamond" panose="02020404030301010803" pitchFamily="18" charset="0"/>
              </a:rPr>
              <a:t>CatXL+Denoise</a:t>
            </a:r>
            <a:r>
              <a:rPr lang="en-US" sz="1400" i="1" dirty="0">
                <a:latin typeface="Garamond" panose="02020404030301010803" pitchFamily="18" charset="0"/>
              </a:rPr>
              <a:t>)</a:t>
            </a:r>
          </a:p>
        </p:txBody>
      </p:sp>
      <p:sp>
        <p:nvSpPr>
          <p:cNvPr id="8" name="TextBox 7">
            <a:extLst>
              <a:ext uri="{FF2B5EF4-FFF2-40B4-BE49-F238E27FC236}">
                <a16:creationId xmlns:a16="http://schemas.microsoft.com/office/drawing/2014/main" id="{8340CAA3-EAB7-7540-A6F1-747D2641E84B}"/>
              </a:ext>
            </a:extLst>
          </p:cNvPr>
          <p:cNvSpPr txBox="1"/>
          <p:nvPr/>
        </p:nvSpPr>
        <p:spPr>
          <a:xfrm>
            <a:off x="1982025" y="4932033"/>
            <a:ext cx="5298823" cy="400110"/>
          </a:xfrm>
          <a:prstGeom prst="rect">
            <a:avLst/>
          </a:prstGeom>
          <a:noFill/>
        </p:spPr>
        <p:txBody>
          <a:bodyPr wrap="none" rtlCol="0">
            <a:spAutoFit/>
          </a:bodyPr>
          <a:lstStyle/>
          <a:p>
            <a:r>
              <a:rPr lang="en-US" i="1" dirty="0">
                <a:solidFill>
                  <a:schemeClr val="bg2">
                    <a:lumMod val="25000"/>
                  </a:schemeClr>
                </a:solidFill>
                <a:latin typeface="Garamond" panose="02020404030301010803" pitchFamily="18" charset="0"/>
              </a:rPr>
              <a:t>Models trained with augmented data learns better </a:t>
            </a:r>
            <a:r>
              <a:rPr lang="en-US" sz="2000" i="1" dirty="0">
                <a:solidFill>
                  <a:schemeClr val="bg2">
                    <a:lumMod val="25000"/>
                  </a:schemeClr>
                </a:solidFill>
                <a:latin typeface="Garamond" panose="02020404030301010803" pitchFamily="18" charset="0"/>
              </a:rPr>
              <a:t>cross-attentions</a:t>
            </a:r>
            <a:endParaRPr lang="en-US" i="1" dirty="0">
              <a:solidFill>
                <a:schemeClr val="bg2">
                  <a:lumMod val="25000"/>
                </a:schemeClr>
              </a:solidFill>
              <a:latin typeface="Garamond" panose="02020404030301010803" pitchFamily="18" charset="0"/>
            </a:endParaRPr>
          </a:p>
        </p:txBody>
      </p:sp>
    </p:spTree>
    <p:extLst>
      <p:ext uri="{BB962C8B-B14F-4D97-AF65-F5344CB8AC3E}">
        <p14:creationId xmlns:p14="http://schemas.microsoft.com/office/powerpoint/2010/main" val="3759948331"/>
      </p:ext>
    </p:extLst>
  </p:cSld>
  <p:clrMapOvr>
    <a:masterClrMapping/>
  </p:clrMapOvr>
  <mc:AlternateContent xmlns:mc="http://schemas.openxmlformats.org/markup-compatibility/2006" xmlns:p14="http://schemas.microsoft.com/office/powerpoint/2010/main">
    <mc:Choice Requires="p14">
      <p:transition spd="slow" p14:dur="2000" advTm="39860"/>
    </mc:Choice>
    <mc:Fallback xmlns="">
      <p:transition spd="slow" advTm="3986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52FE-8836-3F46-8818-E41D6BFAD923}"/>
              </a:ext>
            </a:extLst>
          </p:cNvPr>
          <p:cNvSpPr>
            <a:spLocks noGrp="1"/>
          </p:cNvSpPr>
          <p:nvPr>
            <p:ph type="title"/>
          </p:nvPr>
        </p:nvSpPr>
        <p:spPr/>
        <p:txBody>
          <a:bodyPr/>
          <a:lstStyle/>
          <a:p>
            <a:r>
              <a:rPr lang="en-US" dirty="0"/>
              <a:t>Attention Bleed</a:t>
            </a:r>
          </a:p>
        </p:txBody>
      </p:sp>
      <p:sp>
        <p:nvSpPr>
          <p:cNvPr id="3" name="Content Placeholder 2">
            <a:extLst>
              <a:ext uri="{FF2B5EF4-FFF2-40B4-BE49-F238E27FC236}">
                <a16:creationId xmlns:a16="http://schemas.microsoft.com/office/drawing/2014/main" id="{EA900515-C56F-7948-9986-28458F154A3A}"/>
              </a:ext>
            </a:extLst>
          </p:cNvPr>
          <p:cNvSpPr>
            <a:spLocks noGrp="1"/>
          </p:cNvSpPr>
          <p:nvPr>
            <p:ph idx="13"/>
          </p:nvPr>
        </p:nvSpPr>
        <p:spPr>
          <a:xfrm>
            <a:off x="91441" y="744248"/>
            <a:ext cx="3491036" cy="3847415"/>
          </a:xfrm>
        </p:spPr>
        <p:txBody>
          <a:bodyPr>
            <a:normAutofit fontScale="92500"/>
          </a:bodyPr>
          <a:lstStyle/>
          <a:p>
            <a:r>
              <a:rPr lang="en-US" dirty="0"/>
              <a:t>Cross-attention mass crossing sentence boundaries in concatenated test sentences</a:t>
            </a:r>
          </a:p>
          <a:p>
            <a:pPr lvl="1"/>
            <a:r>
              <a:rPr lang="en-US" dirty="0"/>
              <a:t>Lower is better	</a:t>
            </a:r>
          </a:p>
          <a:p>
            <a:r>
              <a:rPr lang="en-US" dirty="0"/>
              <a:t>Average </a:t>
            </a:r>
            <a:r>
              <a:rPr lang="en-US" i="1" dirty="0"/>
              <a:t>attention bleed </a:t>
            </a:r>
            <a:r>
              <a:rPr lang="en-US" dirty="0"/>
              <a:t>across</a:t>
            </a:r>
          </a:p>
          <a:p>
            <a:pPr lvl="1"/>
            <a:r>
              <a:rPr lang="en-US" dirty="0"/>
              <a:t>All sentences </a:t>
            </a:r>
          </a:p>
          <a:p>
            <a:pPr lvl="1"/>
            <a:r>
              <a:rPr lang="en-US" dirty="0"/>
              <a:t>Transformer layers</a:t>
            </a:r>
          </a:p>
          <a:p>
            <a:pPr lvl="1"/>
            <a:r>
              <a:rPr lang="en-US" dirty="0"/>
              <a:t>Attention heads</a:t>
            </a:r>
          </a:p>
          <a:p>
            <a:r>
              <a:rPr lang="en-US" dirty="0"/>
              <a:t>Models trained on augmented sentences achieve lower bleed </a:t>
            </a:r>
            <a:r>
              <a:rPr lang="en-US" dirty="0">
                <a:sym typeface="Wingdings" pitchFamily="2" charset="2"/>
              </a:rPr>
              <a:t> Learn better attention</a:t>
            </a:r>
            <a:r>
              <a:rPr lang="en-US" dirty="0"/>
              <a:t> </a:t>
            </a:r>
          </a:p>
        </p:txBody>
      </p:sp>
      <p:sp>
        <p:nvSpPr>
          <p:cNvPr id="4" name="Footer Placeholder 3">
            <a:extLst>
              <a:ext uri="{FF2B5EF4-FFF2-40B4-BE49-F238E27FC236}">
                <a16:creationId xmlns:a16="http://schemas.microsoft.com/office/drawing/2014/main" id="{3D01E1E3-625D-5141-AC48-D761E018A4BC}"/>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9FDA882E-68F1-464D-BED0-3F11EBE3301C}"/>
              </a:ext>
            </a:extLst>
          </p:cNvPr>
          <p:cNvSpPr>
            <a:spLocks noGrp="1"/>
          </p:cNvSpPr>
          <p:nvPr>
            <p:ph type="sldNum" sz="quarter" idx="16"/>
          </p:nvPr>
        </p:nvSpPr>
        <p:spPr/>
        <p:txBody>
          <a:bodyPr/>
          <a:lstStyle/>
          <a:p>
            <a:fld id="{94484A00-4F00-BC41-AC64-A612D22D8354}" type="slidenum">
              <a:rPr lang="en-US" smtClean="0"/>
              <a:pPr/>
              <a:t>66</a:t>
            </a:fld>
            <a:endParaRPr lang="en-US"/>
          </a:p>
        </p:txBody>
      </p:sp>
      <p:graphicFrame>
        <p:nvGraphicFramePr>
          <p:cNvPr id="7" name="Chart 6">
            <a:extLst>
              <a:ext uri="{FF2B5EF4-FFF2-40B4-BE49-F238E27FC236}">
                <a16:creationId xmlns:a16="http://schemas.microsoft.com/office/drawing/2014/main" id="{9AD52180-7792-FB4A-BD79-1B5FFBA691C7}"/>
              </a:ext>
            </a:extLst>
          </p:cNvPr>
          <p:cNvGraphicFramePr>
            <a:graphicFrameLocks/>
          </p:cNvGraphicFramePr>
          <p:nvPr>
            <p:extLst>
              <p:ext uri="{D42A27DB-BD31-4B8C-83A1-F6EECF244321}">
                <p14:modId xmlns:p14="http://schemas.microsoft.com/office/powerpoint/2010/main" val="2314413379"/>
              </p:ext>
            </p:extLst>
          </p:nvPr>
        </p:nvGraphicFramePr>
        <p:xfrm>
          <a:off x="3522952" y="744249"/>
          <a:ext cx="5529607" cy="399981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569A1A60-3872-7E4A-97E3-58EEF7050ACE}"/>
              </a:ext>
            </a:extLst>
          </p:cNvPr>
          <p:cNvSpPr txBox="1"/>
          <p:nvPr/>
        </p:nvSpPr>
        <p:spPr>
          <a:xfrm>
            <a:off x="4831933" y="4632197"/>
            <a:ext cx="3778599" cy="338554"/>
          </a:xfrm>
          <a:prstGeom prst="rect">
            <a:avLst/>
          </a:prstGeom>
          <a:noFill/>
        </p:spPr>
        <p:txBody>
          <a:bodyPr wrap="none" rtlCol="0">
            <a:spAutoFit/>
          </a:bodyPr>
          <a:lstStyle/>
          <a:p>
            <a:r>
              <a:rPr lang="en-US" sz="1600" dirty="0">
                <a:latin typeface="Garamond" panose="02020404030301010803" pitchFamily="18" charset="0"/>
              </a:rPr>
              <a:t>Attention bleed in models trained on all-data </a:t>
            </a:r>
          </a:p>
        </p:txBody>
      </p:sp>
    </p:spTree>
    <p:extLst>
      <p:ext uri="{BB962C8B-B14F-4D97-AF65-F5344CB8AC3E}">
        <p14:creationId xmlns:p14="http://schemas.microsoft.com/office/powerpoint/2010/main" val="1630880235"/>
      </p:ext>
    </p:extLst>
  </p:cSld>
  <p:clrMapOvr>
    <a:masterClrMapping/>
  </p:clrMapOvr>
  <mc:AlternateContent xmlns:mc="http://schemas.openxmlformats.org/markup-compatibility/2006" xmlns:p14="http://schemas.microsoft.com/office/powerpoint/2010/main">
    <mc:Choice Requires="p14">
      <p:transition spd="slow" p14:dur="2000" advTm="15239"/>
    </mc:Choice>
    <mc:Fallback xmlns="">
      <p:transition spd="slow" advTm="1523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52FE-8836-3F46-8818-E41D6BFAD923}"/>
              </a:ext>
            </a:extLst>
          </p:cNvPr>
          <p:cNvSpPr>
            <a:spLocks noGrp="1"/>
          </p:cNvSpPr>
          <p:nvPr>
            <p:ph type="title"/>
          </p:nvPr>
        </p:nvSpPr>
        <p:spPr/>
        <p:txBody>
          <a:bodyPr/>
          <a:lstStyle/>
          <a:p>
            <a:r>
              <a:rPr lang="en-US" dirty="0"/>
              <a:t>Part-IV Conclusion</a:t>
            </a:r>
          </a:p>
        </p:txBody>
      </p:sp>
      <p:sp>
        <p:nvSpPr>
          <p:cNvPr id="9" name="Text Placeholder 8">
            <a:extLst>
              <a:ext uri="{FF2B5EF4-FFF2-40B4-BE49-F238E27FC236}">
                <a16:creationId xmlns:a16="http://schemas.microsoft.com/office/drawing/2014/main" id="{818DAEE6-32B5-4D46-A217-E20AB7535312}"/>
              </a:ext>
            </a:extLst>
          </p:cNvPr>
          <p:cNvSpPr>
            <a:spLocks noGrp="1"/>
          </p:cNvSpPr>
          <p:nvPr>
            <p:ph type="body" idx="1"/>
          </p:nvPr>
        </p:nvSpPr>
        <p:spPr/>
        <p:txBody>
          <a:bodyPr>
            <a:normAutofit lnSpcReduction="10000"/>
          </a:bodyPr>
          <a:lstStyle/>
          <a:p>
            <a:r>
              <a:rPr lang="en-US" dirty="0"/>
              <a:t>Related Works	</a:t>
            </a:r>
          </a:p>
        </p:txBody>
      </p:sp>
      <p:sp>
        <p:nvSpPr>
          <p:cNvPr id="10" name="Content Placeholder 9">
            <a:extLst>
              <a:ext uri="{FF2B5EF4-FFF2-40B4-BE49-F238E27FC236}">
                <a16:creationId xmlns:a16="http://schemas.microsoft.com/office/drawing/2014/main" id="{EE717202-050E-1044-888F-B531ED469D2E}"/>
              </a:ext>
            </a:extLst>
          </p:cNvPr>
          <p:cNvSpPr>
            <a:spLocks noGrp="1"/>
          </p:cNvSpPr>
          <p:nvPr>
            <p:ph sz="half" idx="2"/>
          </p:nvPr>
        </p:nvSpPr>
        <p:spPr>
          <a:xfrm>
            <a:off x="279039" y="1155542"/>
            <a:ext cx="3997465" cy="3862621"/>
          </a:xfrm>
        </p:spPr>
        <p:txBody>
          <a:bodyPr>
            <a:normAutofit fontScale="92500"/>
          </a:bodyPr>
          <a:lstStyle/>
          <a:p>
            <a:r>
              <a:rPr lang="en-US" dirty="0">
                <a:solidFill>
                  <a:schemeClr val="bg2">
                    <a:lumMod val="25000"/>
                  </a:schemeClr>
                </a:solidFill>
              </a:rPr>
              <a:t>Back translation:</a:t>
            </a:r>
            <a:br>
              <a:rPr lang="en-US" dirty="0">
                <a:solidFill>
                  <a:schemeClr val="bg2">
                    <a:lumMod val="25000"/>
                  </a:schemeClr>
                </a:solidFill>
              </a:rPr>
            </a:br>
            <a:r>
              <a:rPr lang="en-US" dirty="0">
                <a:solidFill>
                  <a:schemeClr val="bg2">
                    <a:lumMod val="25000"/>
                  </a:schemeClr>
                </a:solidFill>
              </a:rPr>
              <a:t>Costly in massively multilingual setup</a:t>
            </a:r>
          </a:p>
          <a:p>
            <a:r>
              <a:rPr lang="en-US" dirty="0">
                <a:solidFill>
                  <a:schemeClr val="bg2">
                    <a:lumMod val="25000"/>
                  </a:schemeClr>
                </a:solidFill>
              </a:rPr>
              <a:t>Most other robustness works are concerned about bilingual MT, and noisy data</a:t>
            </a:r>
          </a:p>
        </p:txBody>
      </p:sp>
      <p:sp>
        <p:nvSpPr>
          <p:cNvPr id="11" name="Text Placeholder 10">
            <a:extLst>
              <a:ext uri="{FF2B5EF4-FFF2-40B4-BE49-F238E27FC236}">
                <a16:creationId xmlns:a16="http://schemas.microsoft.com/office/drawing/2014/main" id="{84FD6543-5AD5-8A4F-BA15-FDBCD2C16D68}"/>
              </a:ext>
            </a:extLst>
          </p:cNvPr>
          <p:cNvSpPr>
            <a:spLocks noGrp="1"/>
          </p:cNvSpPr>
          <p:nvPr>
            <p:ph type="body" sz="quarter" idx="3"/>
          </p:nvPr>
        </p:nvSpPr>
        <p:spPr/>
        <p:txBody>
          <a:bodyPr>
            <a:normAutofit lnSpcReduction="10000"/>
          </a:bodyPr>
          <a:lstStyle/>
          <a:p>
            <a:r>
              <a:rPr lang="en-US" dirty="0"/>
              <a:t>Summary</a:t>
            </a:r>
          </a:p>
        </p:txBody>
      </p:sp>
      <p:sp>
        <p:nvSpPr>
          <p:cNvPr id="12" name="Content Placeholder 11">
            <a:extLst>
              <a:ext uri="{FF2B5EF4-FFF2-40B4-BE49-F238E27FC236}">
                <a16:creationId xmlns:a16="http://schemas.microsoft.com/office/drawing/2014/main" id="{3CCB2690-5214-EC4C-8CF9-26AC169A4792}"/>
              </a:ext>
            </a:extLst>
          </p:cNvPr>
          <p:cNvSpPr>
            <a:spLocks noGrp="1"/>
          </p:cNvSpPr>
          <p:nvPr>
            <p:ph sz="quarter" idx="4"/>
          </p:nvPr>
        </p:nvSpPr>
        <p:spPr>
          <a:xfrm>
            <a:off x="4390078" y="1160067"/>
            <a:ext cx="4558475" cy="3862621"/>
          </a:xfrm>
        </p:spPr>
        <p:txBody>
          <a:bodyPr>
            <a:normAutofit fontScale="92500"/>
          </a:bodyPr>
          <a:lstStyle/>
          <a:p>
            <a:r>
              <a:rPr lang="en-US" dirty="0">
                <a:solidFill>
                  <a:schemeClr val="bg2">
                    <a:lumMod val="25000"/>
                  </a:schemeClr>
                </a:solidFill>
              </a:rPr>
              <a:t>Current multilingual MT models are not robust to language switching</a:t>
            </a:r>
          </a:p>
          <a:p>
            <a:r>
              <a:rPr lang="en-US" dirty="0">
                <a:solidFill>
                  <a:schemeClr val="bg2">
                    <a:lumMod val="25000"/>
                  </a:schemeClr>
                </a:solidFill>
              </a:rPr>
              <a:t>Proposed robustness checks</a:t>
            </a:r>
          </a:p>
          <a:p>
            <a:r>
              <a:rPr lang="en-US" dirty="0">
                <a:solidFill>
                  <a:schemeClr val="bg2">
                    <a:lumMod val="25000"/>
                  </a:schemeClr>
                </a:solidFill>
              </a:rPr>
              <a:t>Investigated augmentation methods to improve robustness</a:t>
            </a:r>
          </a:p>
          <a:p>
            <a:r>
              <a:rPr lang="en-US" dirty="0">
                <a:solidFill>
                  <a:schemeClr val="bg2">
                    <a:lumMod val="25000"/>
                  </a:schemeClr>
                </a:solidFill>
              </a:rPr>
              <a:t>Models trained with sentence concatenation and denoising achieve </a:t>
            </a:r>
          </a:p>
          <a:p>
            <a:pPr lvl="1"/>
            <a:r>
              <a:rPr lang="en-US" dirty="0">
                <a:solidFill>
                  <a:schemeClr val="bg2">
                    <a:lumMod val="25000"/>
                  </a:schemeClr>
                </a:solidFill>
              </a:rPr>
              <a:t>Best scores on robustness tests</a:t>
            </a:r>
          </a:p>
          <a:p>
            <a:pPr lvl="1"/>
            <a:r>
              <a:rPr lang="en-US" dirty="0">
                <a:solidFill>
                  <a:schemeClr val="bg2">
                    <a:lumMod val="25000"/>
                  </a:schemeClr>
                </a:solidFill>
              </a:rPr>
              <a:t>Learn better attention mechanisms</a:t>
            </a:r>
          </a:p>
        </p:txBody>
      </p:sp>
      <p:sp>
        <p:nvSpPr>
          <p:cNvPr id="4" name="Footer Placeholder 3">
            <a:extLst>
              <a:ext uri="{FF2B5EF4-FFF2-40B4-BE49-F238E27FC236}">
                <a16:creationId xmlns:a16="http://schemas.microsoft.com/office/drawing/2014/main" id="{3D01E1E3-625D-5141-AC48-D761E018A4BC}"/>
              </a:ext>
            </a:extLst>
          </p:cNvPr>
          <p:cNvSpPr>
            <a:spLocks noGrp="1"/>
          </p:cNvSpPr>
          <p:nvPr>
            <p:ph type="ftr" sz="quarter" idx="11"/>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9FDA882E-68F1-464D-BED0-3F11EBE3301C}"/>
              </a:ext>
            </a:extLst>
          </p:cNvPr>
          <p:cNvSpPr>
            <a:spLocks noGrp="1"/>
          </p:cNvSpPr>
          <p:nvPr>
            <p:ph type="sldNum" sz="quarter" idx="12"/>
          </p:nvPr>
        </p:nvSpPr>
        <p:spPr/>
        <p:txBody>
          <a:bodyPr/>
          <a:lstStyle/>
          <a:p>
            <a:fld id="{94484A00-4F00-BC41-AC64-A612D22D8354}" type="slidenum">
              <a:rPr lang="en-US" smtClean="0"/>
              <a:pPr/>
              <a:t>67</a:t>
            </a:fld>
            <a:endParaRPr lang="en-US"/>
          </a:p>
        </p:txBody>
      </p:sp>
    </p:spTree>
    <p:extLst>
      <p:ext uri="{BB962C8B-B14F-4D97-AF65-F5344CB8AC3E}">
        <p14:creationId xmlns:p14="http://schemas.microsoft.com/office/powerpoint/2010/main" val="3070460058"/>
      </p:ext>
    </p:extLst>
  </p:cSld>
  <p:clrMapOvr>
    <a:masterClrMapping/>
  </p:clrMapOvr>
  <mc:AlternateContent xmlns:mc="http://schemas.openxmlformats.org/markup-compatibility/2006" xmlns:p14="http://schemas.microsoft.com/office/powerpoint/2010/main">
    <mc:Choice Requires="p14">
      <p:transition spd="slow" p14:dur="2000" advTm="10854"/>
    </mc:Choice>
    <mc:Fallback xmlns="">
      <p:transition spd="slow" advTm="10854"/>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0819-97B9-C146-9776-1E5443009AA0}"/>
              </a:ext>
            </a:extLst>
          </p:cNvPr>
          <p:cNvSpPr>
            <a:spLocks noGrp="1"/>
          </p:cNvSpPr>
          <p:nvPr>
            <p:ph type="title"/>
          </p:nvPr>
        </p:nvSpPr>
        <p:spPr/>
        <p:txBody>
          <a:bodyPr/>
          <a:lstStyle/>
          <a:p>
            <a:r>
              <a:rPr lang="en-US" dirty="0"/>
              <a:t>Current/WIP Research</a:t>
            </a:r>
          </a:p>
        </p:txBody>
      </p:sp>
      <p:sp>
        <p:nvSpPr>
          <p:cNvPr id="9" name="Content Placeholder 8">
            <a:extLst>
              <a:ext uri="{FF2B5EF4-FFF2-40B4-BE49-F238E27FC236}">
                <a16:creationId xmlns:a16="http://schemas.microsoft.com/office/drawing/2014/main" id="{DFEE713D-6C52-8541-A740-D8280DCD75D1}"/>
              </a:ext>
            </a:extLst>
          </p:cNvPr>
          <p:cNvSpPr>
            <a:spLocks noGrp="1"/>
          </p:cNvSpPr>
          <p:nvPr>
            <p:ph idx="1"/>
          </p:nvPr>
        </p:nvSpPr>
        <p:spPr>
          <a:xfrm>
            <a:off x="210313" y="864972"/>
            <a:ext cx="8842247" cy="2778265"/>
          </a:xfrm>
        </p:spPr>
        <p:txBody>
          <a:bodyPr>
            <a:normAutofit/>
          </a:bodyPr>
          <a:lstStyle/>
          <a:p>
            <a:r>
              <a:rPr lang="en-US" sz="2400" i="1" dirty="0">
                <a:solidFill>
                  <a:schemeClr val="bg2">
                    <a:lumMod val="25000"/>
                  </a:schemeClr>
                </a:solidFill>
              </a:rPr>
              <a:t>[WIP]</a:t>
            </a:r>
            <a:r>
              <a:rPr lang="en-US" sz="2400" dirty="0">
                <a:solidFill>
                  <a:schemeClr val="bg2">
                    <a:lumMod val="25000"/>
                  </a:schemeClr>
                </a:solidFill>
              </a:rPr>
              <a:t> Combine Part-III and Part-IV: </a:t>
            </a:r>
          </a:p>
          <a:p>
            <a:pPr lvl="1"/>
            <a:r>
              <a:rPr lang="en-US" sz="2000" dirty="0">
                <a:solidFill>
                  <a:schemeClr val="bg2">
                    <a:lumMod val="25000"/>
                  </a:schemeClr>
                </a:solidFill>
              </a:rPr>
              <a:t>Robustness across 500+ multilingual NMT</a:t>
            </a:r>
            <a:br>
              <a:rPr lang="en-US" sz="2000" dirty="0">
                <a:solidFill>
                  <a:schemeClr val="bg2">
                    <a:lumMod val="25000"/>
                  </a:schemeClr>
                </a:solidFill>
              </a:rPr>
            </a:br>
            <a:r>
              <a:rPr lang="en-US" sz="2000" dirty="0">
                <a:solidFill>
                  <a:schemeClr val="bg2">
                    <a:lumMod val="25000"/>
                  </a:schemeClr>
                </a:solidFill>
              </a:rPr>
              <a:t>In part-III,  we used dataset from WAT21 shared task</a:t>
            </a:r>
            <a:endParaRPr lang="en-US" sz="2400" i="1" dirty="0">
              <a:solidFill>
                <a:schemeClr val="bg2">
                  <a:lumMod val="25000"/>
                </a:schemeClr>
              </a:solidFill>
            </a:endParaRPr>
          </a:p>
          <a:p>
            <a:r>
              <a:rPr lang="en-US" sz="2400" i="1" dirty="0">
                <a:solidFill>
                  <a:schemeClr val="bg2">
                    <a:lumMod val="25000"/>
                  </a:schemeClr>
                </a:solidFill>
              </a:rPr>
              <a:t>[WIP] </a:t>
            </a:r>
            <a:r>
              <a:rPr lang="en-US" sz="2400" dirty="0">
                <a:solidFill>
                  <a:schemeClr val="bg2">
                    <a:lumMod val="25000"/>
                  </a:schemeClr>
                </a:solidFill>
              </a:rPr>
              <a:t>Part-III revised:</a:t>
            </a:r>
          </a:p>
          <a:p>
            <a:pPr lvl="1"/>
            <a:r>
              <a:rPr lang="en-US" sz="2000" dirty="0">
                <a:solidFill>
                  <a:schemeClr val="bg2">
                    <a:lumMod val="25000"/>
                  </a:schemeClr>
                </a:solidFill>
              </a:rPr>
              <a:t>+100 more languages (Up to 600 languages)</a:t>
            </a:r>
          </a:p>
          <a:p>
            <a:pPr lvl="1"/>
            <a:r>
              <a:rPr lang="en-US" sz="2000" dirty="0">
                <a:solidFill>
                  <a:schemeClr val="bg2">
                    <a:lumMod val="25000"/>
                  </a:schemeClr>
                </a:solidFill>
              </a:rPr>
              <a:t>More datasets have been found on web and included in </a:t>
            </a:r>
            <a:r>
              <a:rPr lang="en-US" sz="2000" dirty="0" err="1">
                <a:solidFill>
                  <a:schemeClr val="bg2">
                    <a:lumMod val="25000"/>
                  </a:schemeClr>
                </a:solidFill>
                <a:latin typeface="Consolas" panose="020B0609020204030204" pitchFamily="49" charset="0"/>
                <a:cs typeface="Consolas" panose="020B0609020204030204" pitchFamily="49" charset="0"/>
              </a:rPr>
              <a:t>mtdata</a:t>
            </a:r>
            <a:r>
              <a:rPr lang="en-US" sz="2000" dirty="0">
                <a:solidFill>
                  <a:schemeClr val="bg2">
                    <a:lumMod val="25000"/>
                  </a:schemeClr>
                </a:solidFill>
              </a:rPr>
              <a:t> </a:t>
            </a:r>
          </a:p>
        </p:txBody>
      </p:sp>
      <p:sp>
        <p:nvSpPr>
          <p:cNvPr id="7" name="Footer Placeholder 6">
            <a:extLst>
              <a:ext uri="{FF2B5EF4-FFF2-40B4-BE49-F238E27FC236}">
                <a16:creationId xmlns:a16="http://schemas.microsoft.com/office/drawing/2014/main" id="{C9AE4ECA-ABA2-3A48-B2A3-29752F0C1820}"/>
              </a:ext>
            </a:extLst>
          </p:cNvPr>
          <p:cNvSpPr>
            <a:spLocks noGrp="1"/>
          </p:cNvSpPr>
          <p:nvPr>
            <p:ph type="ftr" sz="quarter" idx="11"/>
          </p:nvPr>
        </p:nvSpPr>
        <p:spPr/>
        <p:txBody>
          <a:bodyPr/>
          <a:lstStyle/>
          <a:p>
            <a:r>
              <a:rPr lang="en-US" dirty="0"/>
              <a:t>TG's Dissertation Proposal</a:t>
            </a:r>
          </a:p>
        </p:txBody>
      </p:sp>
      <p:sp>
        <p:nvSpPr>
          <p:cNvPr id="8" name="Slide Number Placeholder 7">
            <a:extLst>
              <a:ext uri="{FF2B5EF4-FFF2-40B4-BE49-F238E27FC236}">
                <a16:creationId xmlns:a16="http://schemas.microsoft.com/office/drawing/2014/main" id="{732E8D24-1713-2F4D-AE49-6CB3D0038F7F}"/>
              </a:ext>
            </a:extLst>
          </p:cNvPr>
          <p:cNvSpPr>
            <a:spLocks noGrp="1"/>
          </p:cNvSpPr>
          <p:nvPr>
            <p:ph type="sldNum" sz="quarter" idx="12"/>
          </p:nvPr>
        </p:nvSpPr>
        <p:spPr/>
        <p:txBody>
          <a:bodyPr/>
          <a:lstStyle/>
          <a:p>
            <a:fld id="{94484A00-4F00-BC41-AC64-A612D22D8354}" type="slidenum">
              <a:rPr lang="en-US" smtClean="0"/>
              <a:t>68</a:t>
            </a:fld>
            <a:endParaRPr lang="en-US"/>
          </a:p>
        </p:txBody>
      </p:sp>
    </p:spTree>
    <p:extLst>
      <p:ext uri="{BB962C8B-B14F-4D97-AF65-F5344CB8AC3E}">
        <p14:creationId xmlns:p14="http://schemas.microsoft.com/office/powerpoint/2010/main" val="2406840468"/>
      </p:ext>
    </p:extLst>
  </p:cSld>
  <p:clrMapOvr>
    <a:masterClrMapping/>
  </p:clrMapOvr>
  <mc:AlternateContent xmlns:mc="http://schemas.openxmlformats.org/markup-compatibility/2006" xmlns:p14="http://schemas.microsoft.com/office/powerpoint/2010/main">
    <mc:Choice Requires="p14">
      <p:transition spd="slow" p14:dur="2000" advTm="31044"/>
    </mc:Choice>
    <mc:Fallback xmlns="">
      <p:transition spd="slow" advTm="31044"/>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9C511C-775C-BE40-8933-D46798018E37}"/>
              </a:ext>
            </a:extLst>
          </p:cNvPr>
          <p:cNvSpPr>
            <a:spLocks noGrp="1"/>
          </p:cNvSpPr>
          <p:nvPr>
            <p:ph type="title"/>
          </p:nvPr>
        </p:nvSpPr>
        <p:spPr>
          <a:xfrm>
            <a:off x="235390" y="72670"/>
            <a:ext cx="8760172" cy="477079"/>
          </a:xfrm>
        </p:spPr>
        <p:txBody>
          <a:bodyPr>
            <a:normAutofit fontScale="90000"/>
          </a:bodyPr>
          <a:lstStyle/>
          <a:p>
            <a:r>
              <a:rPr lang="en-US" dirty="0"/>
              <a:t>Implications</a:t>
            </a:r>
            <a:endParaRPr lang="en-US" dirty="0">
              <a:latin typeface="Garamond" panose="02020404030301010803" pitchFamily="18" charset="0"/>
            </a:endParaRPr>
          </a:p>
        </p:txBody>
      </p:sp>
      <p:graphicFrame>
        <p:nvGraphicFramePr>
          <p:cNvPr id="12" name="Table 12">
            <a:extLst>
              <a:ext uri="{FF2B5EF4-FFF2-40B4-BE49-F238E27FC236}">
                <a16:creationId xmlns:a16="http://schemas.microsoft.com/office/drawing/2014/main" id="{B03BF9E4-DEB7-9042-8D03-12743920CBDF}"/>
              </a:ext>
            </a:extLst>
          </p:cNvPr>
          <p:cNvGraphicFramePr>
            <a:graphicFrameLocks noGrp="1"/>
          </p:cNvGraphicFramePr>
          <p:nvPr/>
        </p:nvGraphicFramePr>
        <p:xfrm>
          <a:off x="337184" y="529227"/>
          <a:ext cx="8715375" cy="3543708"/>
        </p:xfrm>
        <a:graphic>
          <a:graphicData uri="http://schemas.openxmlformats.org/drawingml/2006/table">
            <a:tbl>
              <a:tblPr firstRow="1" bandRow="1">
                <a:tableStyleId>{21E4AEA4-8DFA-4A89-87EB-49C32662AFE0}</a:tableStyleId>
              </a:tblPr>
              <a:tblGrid>
                <a:gridCol w="1336758">
                  <a:extLst>
                    <a:ext uri="{9D8B030D-6E8A-4147-A177-3AD203B41FA5}">
                      <a16:colId xmlns:a16="http://schemas.microsoft.com/office/drawing/2014/main" val="2130250815"/>
                    </a:ext>
                  </a:extLst>
                </a:gridCol>
                <a:gridCol w="2727937">
                  <a:extLst>
                    <a:ext uri="{9D8B030D-6E8A-4147-A177-3AD203B41FA5}">
                      <a16:colId xmlns:a16="http://schemas.microsoft.com/office/drawing/2014/main" val="1387462645"/>
                    </a:ext>
                  </a:extLst>
                </a:gridCol>
                <a:gridCol w="4650680">
                  <a:extLst>
                    <a:ext uri="{9D8B030D-6E8A-4147-A177-3AD203B41FA5}">
                      <a16:colId xmlns:a16="http://schemas.microsoft.com/office/drawing/2014/main" val="1950032123"/>
                    </a:ext>
                  </a:extLst>
                </a:gridCol>
              </a:tblGrid>
              <a:tr h="311800">
                <a:tc>
                  <a:txBody>
                    <a:bodyPr/>
                    <a:lstStyle/>
                    <a:p>
                      <a:endParaRPr lang="en-US" sz="1600" dirty="0">
                        <a:latin typeface="Garamond" panose="02020404030301010803" pitchFamily="18" charset="0"/>
                      </a:endParaRPr>
                    </a:p>
                  </a:txBody>
                  <a:tcPr marL="45720" marR="45720" marT="0" marB="0" anchor="ctr"/>
                </a:tc>
                <a:tc>
                  <a:txBody>
                    <a:bodyPr/>
                    <a:lstStyle/>
                    <a:p>
                      <a:r>
                        <a:rPr lang="en-US" sz="1600" dirty="0">
                          <a:latin typeface="Garamond" panose="02020404030301010803" pitchFamily="18" charset="0"/>
                        </a:rPr>
                        <a:t>Before</a:t>
                      </a:r>
                    </a:p>
                  </a:txBody>
                  <a:tcPr marL="45720" marR="45720" marT="0" marB="0" anchor="ctr"/>
                </a:tc>
                <a:tc>
                  <a:txBody>
                    <a:bodyPr/>
                    <a:lstStyle/>
                    <a:p>
                      <a:r>
                        <a:rPr lang="en-US" sz="1600" dirty="0">
                          <a:latin typeface="Garamond" panose="02020404030301010803" pitchFamily="18" charset="0"/>
                        </a:rPr>
                        <a:t>After</a:t>
                      </a:r>
                    </a:p>
                  </a:txBody>
                  <a:tcPr marL="45720" marR="45720" marT="0" marB="0" anchor="ctr"/>
                </a:tc>
                <a:extLst>
                  <a:ext uri="{0D108BD9-81ED-4DB2-BD59-A6C34878D82A}">
                    <a16:rowId xmlns:a16="http://schemas.microsoft.com/office/drawing/2014/main" val="608286068"/>
                  </a:ext>
                </a:extLst>
              </a:tr>
              <a:tr h="545649">
                <a:tc>
                  <a:txBody>
                    <a:bodyPr/>
                    <a:lstStyle/>
                    <a:p>
                      <a:r>
                        <a:rPr lang="en-US" sz="1600" dirty="0">
                          <a:solidFill>
                            <a:schemeClr val="bg2">
                              <a:lumMod val="25000"/>
                            </a:schemeClr>
                          </a:solidFill>
                          <a:latin typeface="Garamond" panose="02020404030301010803" pitchFamily="18" charset="0"/>
                        </a:rPr>
                        <a:t>NMT Architecture</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Autoencoder: </a:t>
                      </a:r>
                    </a:p>
                    <a:p>
                      <a:r>
                        <a:rPr lang="en-US" sz="1600" dirty="0">
                          <a:solidFill>
                            <a:schemeClr val="bg2">
                              <a:lumMod val="25000"/>
                            </a:schemeClr>
                          </a:solidFill>
                          <a:latin typeface="Garamond" panose="02020404030301010803" pitchFamily="18" charset="0"/>
                        </a:rPr>
                        <a:t>i.e., Encoder-Decoder</a:t>
                      </a:r>
                    </a:p>
                  </a:txBody>
                  <a:tcPr marL="45720" marR="45720" marT="0" marB="0" anchor="ctr"/>
                </a:tc>
                <a:tc>
                  <a:txBody>
                    <a:bodyPr/>
                    <a:lstStyle/>
                    <a:p>
                      <a:r>
                        <a:rPr lang="en-US" sz="1600" dirty="0" err="1">
                          <a:solidFill>
                            <a:schemeClr val="bg2">
                              <a:lumMod val="25000"/>
                            </a:schemeClr>
                          </a:solidFill>
                          <a:latin typeface="Garamond" panose="02020404030301010803" pitchFamily="18" charset="0"/>
                        </a:rPr>
                        <a:t>Autoregressor</a:t>
                      </a:r>
                      <a:r>
                        <a:rPr lang="en-US" sz="1600" dirty="0">
                          <a:solidFill>
                            <a:schemeClr val="bg2">
                              <a:lumMod val="25000"/>
                            </a:schemeClr>
                          </a:solidFill>
                          <a:latin typeface="Garamond" panose="02020404030301010803" pitchFamily="18" charset="0"/>
                        </a:rPr>
                        <a:t> + </a:t>
                      </a:r>
                      <a:r>
                        <a:rPr lang="en-US" sz="1600" b="0" dirty="0">
                          <a:solidFill>
                            <a:schemeClr val="bg2">
                              <a:lumMod val="25000"/>
                            </a:schemeClr>
                          </a:solidFill>
                          <a:latin typeface="Garamond" panose="02020404030301010803" pitchFamily="18" charset="0"/>
                        </a:rPr>
                        <a:t>Classifier</a:t>
                      </a:r>
                      <a:r>
                        <a:rPr lang="en-US" sz="1600" dirty="0">
                          <a:solidFill>
                            <a:schemeClr val="bg2">
                              <a:lumMod val="25000"/>
                            </a:schemeClr>
                          </a:solidFill>
                          <a:latin typeface="Garamond" panose="02020404030301010803" pitchFamily="18" charset="0"/>
                        </a:rPr>
                        <a:t> </a:t>
                      </a:r>
                      <a:r>
                        <a:rPr lang="en-US" sz="1600" b="1" baseline="30000" dirty="0">
                          <a:solidFill>
                            <a:schemeClr val="bg2">
                              <a:lumMod val="25000"/>
                            </a:schemeClr>
                          </a:solidFill>
                          <a:latin typeface="Garamond" panose="02020404030301010803" pitchFamily="18" charset="0"/>
                        </a:rPr>
                        <a:t>[1]</a:t>
                      </a:r>
                      <a:r>
                        <a:rPr lang="en-US" sz="1600" b="0" baseline="0" dirty="0">
                          <a:solidFill>
                            <a:schemeClr val="bg2">
                              <a:lumMod val="25000"/>
                            </a:schemeClr>
                          </a:solidFill>
                          <a:latin typeface="Garamond" panose="02020404030301010803" pitchFamily="18" charset="0"/>
                        </a:rPr>
                        <a:t>; more emphasis on the target vocabulary and data imbalance</a:t>
                      </a:r>
                      <a:endParaRPr lang="en-US" sz="1600" b="0" baseline="30000" dirty="0">
                        <a:solidFill>
                          <a:schemeClr val="bg2">
                            <a:lumMod val="25000"/>
                          </a:schemeClr>
                        </a:solidFill>
                        <a:latin typeface="Garamond" panose="02020404030301010803" pitchFamily="18" charset="0"/>
                      </a:endParaRPr>
                    </a:p>
                  </a:txBody>
                  <a:tcPr marL="45720" marR="45720" marT="0" marB="0" anchor="ctr"/>
                </a:tc>
                <a:extLst>
                  <a:ext uri="{0D108BD9-81ED-4DB2-BD59-A6C34878D82A}">
                    <a16:rowId xmlns:a16="http://schemas.microsoft.com/office/drawing/2014/main" val="2911243320"/>
                  </a:ext>
                </a:extLst>
              </a:tr>
              <a:tr h="748520">
                <a:tc>
                  <a:txBody>
                    <a:bodyPr/>
                    <a:lstStyle/>
                    <a:p>
                      <a:r>
                        <a:rPr lang="en-US" sz="1600" dirty="0">
                          <a:solidFill>
                            <a:schemeClr val="bg2">
                              <a:lumMod val="25000"/>
                            </a:schemeClr>
                          </a:solidFill>
                          <a:latin typeface="Garamond" panose="02020404030301010803" pitchFamily="18" charset="0"/>
                        </a:rPr>
                        <a:t>Vocabulary Size</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Did not know why some are best; Arbitrarily chosen or via grid search for each dataset</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Heuristic to auto adjust vocab size! Byte pair-encoding (BPE) size is chosen to minimize sequence lengths and improve class balance </a:t>
                      </a:r>
                      <a:r>
                        <a:rPr lang="en-US" sz="1600" b="1" baseline="30000" dirty="0">
                          <a:solidFill>
                            <a:schemeClr val="bg2">
                              <a:lumMod val="25000"/>
                            </a:schemeClr>
                          </a:solidFill>
                          <a:latin typeface="Garamond" panose="02020404030301010803" pitchFamily="18" charset="0"/>
                        </a:rPr>
                        <a:t>[1]</a:t>
                      </a:r>
                    </a:p>
                  </a:txBody>
                  <a:tcPr marL="45720" marR="45720" marT="0" marB="0" anchor="ctr"/>
                </a:tc>
                <a:extLst>
                  <a:ext uri="{0D108BD9-81ED-4DB2-BD59-A6C34878D82A}">
                    <a16:rowId xmlns:a16="http://schemas.microsoft.com/office/drawing/2014/main" val="2777987507"/>
                  </a:ext>
                </a:extLst>
              </a:tr>
              <a:tr h="779499">
                <a:tc>
                  <a:txBody>
                    <a:bodyPr/>
                    <a:lstStyle/>
                    <a:p>
                      <a:r>
                        <a:rPr lang="en-US" sz="1600" dirty="0">
                          <a:solidFill>
                            <a:schemeClr val="bg2">
                              <a:lumMod val="25000"/>
                            </a:schemeClr>
                          </a:solidFill>
                          <a:latin typeface="Garamond" panose="02020404030301010803" pitchFamily="18" charset="0"/>
                        </a:rPr>
                        <a:t>Evaluation Metrics</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Treat each ‘token’ equally;</a:t>
                      </a:r>
                    </a:p>
                    <a:p>
                      <a:r>
                        <a:rPr lang="en-US" sz="1600" dirty="0" err="1">
                          <a:solidFill>
                            <a:schemeClr val="bg2">
                              <a:lumMod val="25000"/>
                            </a:schemeClr>
                          </a:solidFill>
                          <a:latin typeface="Garamond" panose="02020404030301010803" pitchFamily="18" charset="0"/>
                        </a:rPr>
                        <a:t>Stopwords</a:t>
                      </a:r>
                      <a:r>
                        <a:rPr lang="en-US" sz="1600" dirty="0">
                          <a:solidFill>
                            <a:schemeClr val="bg2">
                              <a:lumMod val="25000"/>
                            </a:schemeClr>
                          </a:solidFill>
                          <a:latin typeface="Garamond" panose="02020404030301010803" pitchFamily="18" charset="0"/>
                        </a:rPr>
                        <a:t> have more weight</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Treat each ‘type’ equally </a:t>
                      </a:r>
                      <a:r>
                        <a:rPr lang="en-US" sz="1600" b="1" baseline="30000" dirty="0">
                          <a:solidFill>
                            <a:schemeClr val="bg2">
                              <a:lumMod val="25000"/>
                            </a:schemeClr>
                          </a:solidFill>
                          <a:latin typeface="Garamond" panose="02020404030301010803" pitchFamily="18" charset="0"/>
                        </a:rPr>
                        <a:t>[2]</a:t>
                      </a:r>
                      <a:r>
                        <a:rPr lang="en-US" sz="1600" b="0" baseline="0" dirty="0">
                          <a:solidFill>
                            <a:schemeClr val="bg2">
                              <a:lumMod val="25000"/>
                            </a:schemeClr>
                          </a:solidFill>
                          <a:latin typeface="Garamond" panose="02020404030301010803" pitchFamily="18" charset="0"/>
                        </a:rPr>
                        <a:t>; All types have equal weight. Address data imbalance at evaluation</a:t>
                      </a:r>
                    </a:p>
                  </a:txBody>
                  <a:tcPr marL="45720" marR="45720" marT="0" marB="0" anchor="ctr"/>
                </a:tc>
                <a:extLst>
                  <a:ext uri="{0D108BD9-81ED-4DB2-BD59-A6C34878D82A}">
                    <a16:rowId xmlns:a16="http://schemas.microsoft.com/office/drawing/2014/main" val="3831938497"/>
                  </a:ext>
                </a:extLst>
              </a:tr>
              <a:tr h="400594">
                <a:tc>
                  <a:txBody>
                    <a:bodyPr/>
                    <a:lstStyle/>
                    <a:p>
                      <a:r>
                        <a:rPr lang="en-US" sz="1600" dirty="0">
                          <a:solidFill>
                            <a:schemeClr val="bg2">
                              <a:lumMod val="25000"/>
                            </a:schemeClr>
                          </a:solidFill>
                          <a:latin typeface="Garamond" panose="02020404030301010803" pitchFamily="18" charset="0"/>
                        </a:rPr>
                        <a:t>Scaling NMT</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To ~100 languages</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To ~500 languages </a:t>
                      </a:r>
                      <a:r>
                        <a:rPr lang="en-US" sz="1600" b="1" baseline="30000" dirty="0">
                          <a:solidFill>
                            <a:schemeClr val="bg2">
                              <a:lumMod val="25000"/>
                            </a:schemeClr>
                          </a:solidFill>
                          <a:latin typeface="Garamond" panose="02020404030301010803" pitchFamily="18" charset="0"/>
                        </a:rPr>
                        <a:t>[3] </a:t>
                      </a:r>
                      <a:r>
                        <a:rPr lang="en-US" sz="1600" b="0" baseline="0" dirty="0">
                          <a:solidFill>
                            <a:schemeClr val="bg2">
                              <a:lumMod val="25000"/>
                            </a:schemeClr>
                          </a:solidFill>
                          <a:latin typeface="Garamond" panose="02020404030301010803" pitchFamily="18" charset="0"/>
                        </a:rPr>
                        <a:t> Bunch of useful tools, datasets; Standardization of dataset IDs</a:t>
                      </a:r>
                      <a:endParaRPr lang="en-US" sz="1600" b="1" baseline="30000" dirty="0">
                        <a:solidFill>
                          <a:schemeClr val="bg2">
                            <a:lumMod val="25000"/>
                          </a:schemeClr>
                        </a:solidFill>
                        <a:latin typeface="Garamond" panose="02020404030301010803" pitchFamily="18" charset="0"/>
                      </a:endParaRPr>
                    </a:p>
                  </a:txBody>
                  <a:tcPr marL="45720" marR="45720" marT="0" marB="0" anchor="ctr"/>
                </a:tc>
                <a:extLst>
                  <a:ext uri="{0D108BD9-81ED-4DB2-BD59-A6C34878D82A}">
                    <a16:rowId xmlns:a16="http://schemas.microsoft.com/office/drawing/2014/main" val="3976841183"/>
                  </a:ext>
                </a:extLst>
              </a:tr>
              <a:tr h="400594">
                <a:tc>
                  <a:txBody>
                    <a:bodyPr/>
                    <a:lstStyle/>
                    <a:p>
                      <a:r>
                        <a:rPr lang="en-US" sz="1600" dirty="0">
                          <a:solidFill>
                            <a:schemeClr val="bg2">
                              <a:lumMod val="25000"/>
                            </a:schemeClr>
                          </a:solidFill>
                          <a:latin typeface="Garamond" panose="02020404030301010803" pitchFamily="18" charset="0"/>
                        </a:rPr>
                        <a:t>Multi-lingual lang. switching</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Not robust</a:t>
                      </a:r>
                    </a:p>
                  </a:txBody>
                  <a:tcPr marL="45720" marR="45720" marT="0" marB="0" anchor="ctr"/>
                </a:tc>
                <a:tc>
                  <a:txBody>
                    <a:bodyPr/>
                    <a:lstStyle/>
                    <a:p>
                      <a:r>
                        <a:rPr lang="en-US" sz="1600" b="0" baseline="0" dirty="0">
                          <a:solidFill>
                            <a:schemeClr val="bg2">
                              <a:lumMod val="25000"/>
                            </a:schemeClr>
                          </a:solidFill>
                          <a:latin typeface="Garamond" panose="02020404030301010803" pitchFamily="18" charset="0"/>
                        </a:rPr>
                        <a:t>Robust to language switching </a:t>
                      </a:r>
                      <a:r>
                        <a:rPr lang="en-US" sz="1600" b="1" baseline="30000" dirty="0">
                          <a:solidFill>
                            <a:schemeClr val="bg2">
                              <a:lumMod val="25000"/>
                            </a:schemeClr>
                          </a:solidFill>
                          <a:latin typeface="Garamond" panose="02020404030301010803" pitchFamily="18" charset="0"/>
                        </a:rPr>
                        <a:t>[4] </a:t>
                      </a:r>
                      <a:br>
                        <a:rPr lang="en-US" sz="1600" b="1" baseline="30000" dirty="0">
                          <a:solidFill>
                            <a:schemeClr val="bg2">
                              <a:lumMod val="25000"/>
                            </a:schemeClr>
                          </a:solidFill>
                          <a:latin typeface="Garamond" panose="02020404030301010803" pitchFamily="18" charset="0"/>
                        </a:rPr>
                      </a:br>
                      <a:r>
                        <a:rPr lang="en-US" sz="1400" b="0" baseline="0" dirty="0">
                          <a:solidFill>
                            <a:schemeClr val="bg2">
                              <a:lumMod val="25000"/>
                            </a:schemeClr>
                          </a:solidFill>
                          <a:latin typeface="Garamond" panose="02020404030301010803" pitchFamily="18" charset="0"/>
                        </a:rPr>
                        <a:t>Can translate text that start in one language and finishes in another. Robustness to partly translated text</a:t>
                      </a:r>
                    </a:p>
                  </a:txBody>
                  <a:tcPr marL="45720" marR="45720" marT="0" marB="0" anchor="ctr"/>
                </a:tc>
                <a:extLst>
                  <a:ext uri="{0D108BD9-81ED-4DB2-BD59-A6C34878D82A}">
                    <a16:rowId xmlns:a16="http://schemas.microsoft.com/office/drawing/2014/main" val="2682093573"/>
                  </a:ext>
                </a:extLst>
              </a:tr>
            </a:tbl>
          </a:graphicData>
        </a:graphic>
      </p:graphicFrame>
      <p:sp>
        <p:nvSpPr>
          <p:cNvPr id="13" name="TextBox 12">
            <a:extLst>
              <a:ext uri="{FF2B5EF4-FFF2-40B4-BE49-F238E27FC236}">
                <a16:creationId xmlns:a16="http://schemas.microsoft.com/office/drawing/2014/main" id="{872C3928-1AAF-7349-9A21-23370AA03D92}"/>
              </a:ext>
            </a:extLst>
          </p:cNvPr>
          <p:cNvSpPr txBox="1"/>
          <p:nvPr/>
        </p:nvSpPr>
        <p:spPr>
          <a:xfrm>
            <a:off x="306209" y="4210337"/>
            <a:ext cx="8531582" cy="1138773"/>
          </a:xfrm>
          <a:prstGeom prst="rect">
            <a:avLst/>
          </a:prstGeom>
          <a:noFill/>
        </p:spPr>
        <p:txBody>
          <a:bodyPr wrap="square" rtlCol="0">
            <a:spAutoFit/>
          </a:bodyPr>
          <a:lstStyle/>
          <a:p>
            <a:r>
              <a:rPr lang="en-US" sz="1700" dirty="0">
                <a:solidFill>
                  <a:schemeClr val="accent1">
                    <a:lumMod val="75000"/>
                  </a:schemeClr>
                </a:solidFill>
                <a:latin typeface="Garamond" panose="02020404030301010803" pitchFamily="18" charset="0"/>
              </a:rPr>
              <a:t>[1] </a:t>
            </a:r>
            <a:r>
              <a:rPr lang="en-US" sz="1700" b="1" dirty="0">
                <a:solidFill>
                  <a:schemeClr val="accent1">
                    <a:lumMod val="75000"/>
                  </a:schemeClr>
                </a:solidFill>
                <a:latin typeface="Garamond" panose="02020404030301010803" pitchFamily="18" charset="0"/>
              </a:rPr>
              <a:t>Gowda</a:t>
            </a:r>
            <a:r>
              <a:rPr lang="en-US" sz="1700" dirty="0">
                <a:solidFill>
                  <a:schemeClr val="accent1">
                    <a:lumMod val="75000"/>
                  </a:schemeClr>
                </a:solidFill>
                <a:latin typeface="Garamond" panose="02020404030301010803" pitchFamily="18" charset="0"/>
              </a:rPr>
              <a:t> and May, </a:t>
            </a:r>
            <a:r>
              <a:rPr lang="en-US" sz="1700" i="1" dirty="0">
                <a:solidFill>
                  <a:schemeClr val="accent1">
                    <a:lumMod val="75000"/>
                  </a:schemeClr>
                </a:solidFill>
                <a:latin typeface="Garamond" panose="02020404030301010803" pitchFamily="18" charset="0"/>
              </a:rPr>
              <a:t>‘Finding the optimal vocabulary size for NMT’, </a:t>
            </a:r>
            <a:r>
              <a:rPr lang="en-US" sz="1700" dirty="0">
                <a:solidFill>
                  <a:schemeClr val="accent1">
                    <a:lumMod val="75000"/>
                  </a:schemeClr>
                </a:solidFill>
                <a:latin typeface="Garamond" panose="02020404030301010803" pitchFamily="18" charset="0"/>
              </a:rPr>
              <a:t>EMNLP 2020 Findings</a:t>
            </a:r>
            <a:endParaRPr lang="en-US" sz="1700" i="1" dirty="0">
              <a:solidFill>
                <a:schemeClr val="accent1">
                  <a:lumMod val="75000"/>
                </a:schemeClr>
              </a:solidFill>
              <a:latin typeface="Garamond" panose="02020404030301010803" pitchFamily="18" charset="0"/>
            </a:endParaRPr>
          </a:p>
          <a:p>
            <a:r>
              <a:rPr lang="en-US" sz="1700" dirty="0">
                <a:solidFill>
                  <a:schemeClr val="accent1">
                    <a:lumMod val="75000"/>
                  </a:schemeClr>
                </a:solidFill>
                <a:latin typeface="Garamond" panose="02020404030301010803" pitchFamily="18" charset="0"/>
              </a:rPr>
              <a:t>[2] </a:t>
            </a:r>
            <a:r>
              <a:rPr lang="en-US" sz="1700" b="1" dirty="0">
                <a:solidFill>
                  <a:schemeClr val="accent1">
                    <a:lumMod val="75000"/>
                  </a:schemeClr>
                </a:solidFill>
                <a:latin typeface="Garamond" panose="02020404030301010803" pitchFamily="18" charset="0"/>
              </a:rPr>
              <a:t>Gowda</a:t>
            </a:r>
            <a:r>
              <a:rPr lang="en-US" sz="1700" dirty="0">
                <a:solidFill>
                  <a:schemeClr val="accent1">
                    <a:lumMod val="75000"/>
                  </a:schemeClr>
                </a:solidFill>
                <a:latin typeface="Garamond" panose="02020404030301010803" pitchFamily="18" charset="0"/>
              </a:rPr>
              <a:t> et al, </a:t>
            </a:r>
            <a:r>
              <a:rPr lang="en-US" sz="1700" i="1" dirty="0">
                <a:solidFill>
                  <a:schemeClr val="accent1">
                    <a:lumMod val="75000"/>
                  </a:schemeClr>
                </a:solidFill>
                <a:latin typeface="Garamond" panose="02020404030301010803" pitchFamily="18" charset="0"/>
              </a:rPr>
              <a:t>‘Macro-average: Rare types are important too</a:t>
            </a:r>
            <a:r>
              <a:rPr lang="en-US" sz="1700" dirty="0">
                <a:solidFill>
                  <a:schemeClr val="accent1">
                    <a:lumMod val="75000"/>
                  </a:schemeClr>
                </a:solidFill>
                <a:latin typeface="Garamond" panose="02020404030301010803" pitchFamily="18" charset="0"/>
              </a:rPr>
              <a:t>’, NAACL 2021</a:t>
            </a:r>
          </a:p>
          <a:p>
            <a:r>
              <a:rPr lang="en-US" sz="1700" dirty="0">
                <a:solidFill>
                  <a:schemeClr val="accent1">
                    <a:lumMod val="75000"/>
                  </a:schemeClr>
                </a:solidFill>
                <a:latin typeface="Garamond" panose="02020404030301010803" pitchFamily="18" charset="0"/>
              </a:rPr>
              <a:t>[3] </a:t>
            </a:r>
            <a:r>
              <a:rPr lang="en-US" sz="1700" b="1" dirty="0">
                <a:solidFill>
                  <a:schemeClr val="accent1">
                    <a:lumMod val="75000"/>
                  </a:schemeClr>
                </a:solidFill>
                <a:latin typeface="Garamond" panose="02020404030301010803" pitchFamily="18" charset="0"/>
              </a:rPr>
              <a:t>Gowda</a:t>
            </a:r>
            <a:r>
              <a:rPr lang="en-US" sz="1700" dirty="0">
                <a:solidFill>
                  <a:schemeClr val="accent1">
                    <a:lumMod val="75000"/>
                  </a:schemeClr>
                </a:solidFill>
                <a:latin typeface="Garamond" panose="02020404030301010803" pitchFamily="18" charset="0"/>
              </a:rPr>
              <a:t> et al, </a:t>
            </a:r>
            <a:r>
              <a:rPr lang="en-US" sz="1700" i="1" dirty="0">
                <a:solidFill>
                  <a:schemeClr val="accent1">
                    <a:lumMod val="75000"/>
                  </a:schemeClr>
                </a:solidFill>
                <a:latin typeface="Garamond" panose="02020404030301010803" pitchFamily="18" charset="0"/>
              </a:rPr>
              <a:t>‘Many-to-English tools, data, and pretrained models’, </a:t>
            </a:r>
            <a:r>
              <a:rPr lang="en-US" sz="1700" dirty="0">
                <a:solidFill>
                  <a:schemeClr val="accent1">
                    <a:lumMod val="75000"/>
                  </a:schemeClr>
                </a:solidFill>
                <a:latin typeface="Garamond" panose="02020404030301010803" pitchFamily="18" charset="0"/>
              </a:rPr>
              <a:t>ACL 2021 Demos</a:t>
            </a:r>
            <a:br>
              <a:rPr lang="en-US" sz="1700" i="1" dirty="0">
                <a:solidFill>
                  <a:schemeClr val="accent1">
                    <a:lumMod val="75000"/>
                  </a:schemeClr>
                </a:solidFill>
                <a:latin typeface="Garamond" panose="02020404030301010803" pitchFamily="18" charset="0"/>
              </a:rPr>
            </a:br>
            <a:r>
              <a:rPr lang="en-US" sz="1700" dirty="0">
                <a:solidFill>
                  <a:schemeClr val="accent1">
                    <a:lumMod val="75000"/>
                  </a:schemeClr>
                </a:solidFill>
                <a:latin typeface="Garamond" panose="02020404030301010803" pitchFamily="18" charset="0"/>
              </a:rPr>
              <a:t>[4]</a:t>
            </a:r>
            <a:r>
              <a:rPr lang="en-US" sz="1700" b="1" dirty="0">
                <a:solidFill>
                  <a:schemeClr val="accent1">
                    <a:lumMod val="75000"/>
                  </a:schemeClr>
                </a:solidFill>
                <a:latin typeface="Garamond" panose="02020404030301010803" pitchFamily="18" charset="0"/>
              </a:rPr>
              <a:t> Gowda </a:t>
            </a:r>
            <a:r>
              <a:rPr lang="en-US" sz="1700" dirty="0">
                <a:solidFill>
                  <a:schemeClr val="accent1">
                    <a:lumMod val="75000"/>
                  </a:schemeClr>
                </a:solidFill>
                <a:latin typeface="Garamond" panose="02020404030301010803" pitchFamily="18" charset="0"/>
              </a:rPr>
              <a:t>et al, </a:t>
            </a:r>
            <a:r>
              <a:rPr lang="en-US" sz="1700" i="1" dirty="0">
                <a:solidFill>
                  <a:schemeClr val="accent1">
                    <a:lumMod val="75000"/>
                  </a:schemeClr>
                </a:solidFill>
                <a:latin typeface="Garamond" panose="02020404030301010803" pitchFamily="18" charset="0"/>
              </a:rPr>
              <a:t>‘Improving multilingual  MT robustness via data augmentation, </a:t>
            </a:r>
            <a:r>
              <a:rPr lang="en-US" sz="1600" dirty="0">
                <a:solidFill>
                  <a:schemeClr val="accent1">
                    <a:lumMod val="75000"/>
                  </a:schemeClr>
                </a:solidFill>
                <a:latin typeface="Garamond" panose="02020404030301010803" pitchFamily="18" charset="0"/>
              </a:rPr>
              <a:t>[under review/NAACL2022]</a:t>
            </a:r>
            <a:endParaRPr lang="en-US" sz="1600" i="1" dirty="0">
              <a:solidFill>
                <a:schemeClr val="accent1">
                  <a:lumMod val="75000"/>
                </a:schemeClr>
              </a:solidFill>
              <a:latin typeface="Garamond" panose="02020404030301010803" pitchFamily="18" charset="0"/>
            </a:endParaRPr>
          </a:p>
        </p:txBody>
      </p:sp>
      <p:sp>
        <p:nvSpPr>
          <p:cNvPr id="3" name="Slide Number Placeholder 2">
            <a:extLst>
              <a:ext uri="{FF2B5EF4-FFF2-40B4-BE49-F238E27FC236}">
                <a16:creationId xmlns:a16="http://schemas.microsoft.com/office/drawing/2014/main" id="{5BCDCE68-D05C-9545-8A34-B098A68F697B}"/>
              </a:ext>
            </a:extLst>
          </p:cNvPr>
          <p:cNvSpPr>
            <a:spLocks noGrp="1"/>
          </p:cNvSpPr>
          <p:nvPr>
            <p:ph type="sldNum" sz="quarter" idx="16"/>
          </p:nvPr>
        </p:nvSpPr>
        <p:spPr/>
        <p:txBody>
          <a:bodyPr/>
          <a:lstStyle/>
          <a:p>
            <a:fld id="{94484A00-4F00-BC41-AC64-A612D22D8354}" type="slidenum">
              <a:rPr lang="en-US" smtClean="0"/>
              <a:pPr/>
              <a:t>69</a:t>
            </a:fld>
            <a:endParaRPr lang="en-US"/>
          </a:p>
        </p:txBody>
      </p:sp>
      <p:sp>
        <p:nvSpPr>
          <p:cNvPr id="8" name="Footer Placeholder 6">
            <a:extLst>
              <a:ext uri="{FF2B5EF4-FFF2-40B4-BE49-F238E27FC236}">
                <a16:creationId xmlns:a16="http://schemas.microsoft.com/office/drawing/2014/main" id="{FEC4D8A8-826D-9240-B55D-AE845E97463A}"/>
              </a:ext>
            </a:extLst>
          </p:cNvPr>
          <p:cNvSpPr txBox="1">
            <a:spLocks/>
          </p:cNvSpPr>
          <p:nvPr/>
        </p:nvSpPr>
        <p:spPr>
          <a:xfrm>
            <a:off x="2806638" y="5424957"/>
            <a:ext cx="3649599" cy="190500"/>
          </a:xfrm>
          <a:prstGeom prst="rect">
            <a:avLst/>
          </a:prstGeom>
        </p:spPr>
        <p:txBody>
          <a:bodyPr/>
          <a:lstStyle>
            <a:defPPr>
              <a:defRPr lang="en-US"/>
            </a:defPPr>
            <a:lvl1pPr marL="0" algn="l" defTabSz="457167" rtl="0" eaLnBrk="1" latinLnBrk="0" hangingPunct="1">
              <a:defRPr sz="1800" kern="1200">
                <a:solidFill>
                  <a:schemeClr val="tx1"/>
                </a:solidFill>
                <a:latin typeface="+mn-lt"/>
                <a:ea typeface="+mn-ea"/>
                <a:cs typeface="+mn-cs"/>
              </a:defRPr>
            </a:lvl1pPr>
            <a:lvl2pPr marL="457167" algn="l" defTabSz="457167" rtl="0" eaLnBrk="1" latinLnBrk="0" hangingPunct="1">
              <a:defRPr sz="1800" kern="1200">
                <a:solidFill>
                  <a:schemeClr val="tx1"/>
                </a:solidFill>
                <a:latin typeface="+mn-lt"/>
                <a:ea typeface="+mn-ea"/>
                <a:cs typeface="+mn-cs"/>
              </a:defRPr>
            </a:lvl2pPr>
            <a:lvl3pPr marL="914334" algn="l" defTabSz="457167" rtl="0" eaLnBrk="1" latinLnBrk="0" hangingPunct="1">
              <a:defRPr sz="1800" kern="1200">
                <a:solidFill>
                  <a:schemeClr val="tx1"/>
                </a:solidFill>
                <a:latin typeface="+mn-lt"/>
                <a:ea typeface="+mn-ea"/>
                <a:cs typeface="+mn-cs"/>
              </a:defRPr>
            </a:lvl3pPr>
            <a:lvl4pPr marL="1371501" algn="l" defTabSz="457167" rtl="0" eaLnBrk="1" latinLnBrk="0" hangingPunct="1">
              <a:defRPr sz="1800" kern="1200">
                <a:solidFill>
                  <a:schemeClr val="tx1"/>
                </a:solidFill>
                <a:latin typeface="+mn-lt"/>
                <a:ea typeface="+mn-ea"/>
                <a:cs typeface="+mn-cs"/>
              </a:defRPr>
            </a:lvl4pPr>
            <a:lvl5pPr marL="1828668" algn="l" defTabSz="457167" rtl="0" eaLnBrk="1" latinLnBrk="0" hangingPunct="1">
              <a:defRPr sz="1800" kern="1200">
                <a:solidFill>
                  <a:schemeClr val="tx1"/>
                </a:solidFill>
                <a:latin typeface="+mn-lt"/>
                <a:ea typeface="+mn-ea"/>
                <a:cs typeface="+mn-cs"/>
              </a:defRPr>
            </a:lvl5pPr>
            <a:lvl6pPr marL="2285835" algn="l" defTabSz="457167" rtl="0" eaLnBrk="1" latinLnBrk="0" hangingPunct="1">
              <a:defRPr sz="1800" kern="1200">
                <a:solidFill>
                  <a:schemeClr val="tx1"/>
                </a:solidFill>
                <a:latin typeface="+mn-lt"/>
                <a:ea typeface="+mn-ea"/>
                <a:cs typeface="+mn-cs"/>
              </a:defRPr>
            </a:lvl6pPr>
            <a:lvl7pPr marL="2743002" algn="l" defTabSz="457167" rtl="0" eaLnBrk="1" latinLnBrk="0" hangingPunct="1">
              <a:defRPr sz="1800" kern="1200">
                <a:solidFill>
                  <a:schemeClr val="tx1"/>
                </a:solidFill>
                <a:latin typeface="+mn-lt"/>
                <a:ea typeface="+mn-ea"/>
                <a:cs typeface="+mn-cs"/>
              </a:defRPr>
            </a:lvl7pPr>
            <a:lvl8pPr marL="3200169" algn="l" defTabSz="457167" rtl="0" eaLnBrk="1" latinLnBrk="0" hangingPunct="1">
              <a:defRPr sz="1800" kern="1200">
                <a:solidFill>
                  <a:schemeClr val="tx1"/>
                </a:solidFill>
                <a:latin typeface="+mn-lt"/>
                <a:ea typeface="+mn-ea"/>
                <a:cs typeface="+mn-cs"/>
              </a:defRPr>
            </a:lvl8pPr>
            <a:lvl9pPr marL="3657337" algn="l" defTabSz="457167"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Garamond" panose="02020404030301010803" pitchFamily="18" charset="0"/>
              </a:rPr>
              <a:t>TG's Dissertation Proposal</a:t>
            </a:r>
          </a:p>
        </p:txBody>
      </p:sp>
    </p:spTree>
    <p:extLst>
      <p:ext uri="{BB962C8B-B14F-4D97-AF65-F5344CB8AC3E}">
        <p14:creationId xmlns:p14="http://schemas.microsoft.com/office/powerpoint/2010/main" val="1414110331"/>
      </p:ext>
    </p:extLst>
  </p:cSld>
  <p:clrMapOvr>
    <a:masterClrMapping/>
  </p:clrMapOvr>
  <mc:AlternateContent xmlns:mc="http://schemas.openxmlformats.org/markup-compatibility/2006" xmlns:p14="http://schemas.microsoft.com/office/powerpoint/2010/main">
    <mc:Choice Requires="p14">
      <p:transition spd="slow" p14:dur="2000" advTm="2513"/>
    </mc:Choice>
    <mc:Fallback xmlns="">
      <p:transition spd="slow" advTm="251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9B6F-F591-9A48-901D-1FAF254ED85D}"/>
              </a:ext>
            </a:extLst>
          </p:cNvPr>
          <p:cNvSpPr>
            <a:spLocks noGrp="1"/>
          </p:cNvSpPr>
          <p:nvPr>
            <p:ph type="title"/>
          </p:nvPr>
        </p:nvSpPr>
        <p:spPr/>
        <p:txBody>
          <a:bodyPr/>
          <a:lstStyle/>
          <a:p>
            <a:r>
              <a:rPr lang="en-US" dirty="0">
                <a:latin typeface="Garamond" panose="02020404030301010803" pitchFamily="18" charset="0"/>
              </a:rPr>
              <a:t>TG’s Thesis</a:t>
            </a:r>
          </a:p>
        </p:txBody>
      </p:sp>
      <p:sp>
        <p:nvSpPr>
          <p:cNvPr id="3" name="Content Placeholder 2">
            <a:extLst>
              <a:ext uri="{FF2B5EF4-FFF2-40B4-BE49-F238E27FC236}">
                <a16:creationId xmlns:a16="http://schemas.microsoft.com/office/drawing/2014/main" id="{20E30FF8-9932-DF41-8D16-6F19ABEB04F4}"/>
              </a:ext>
            </a:extLst>
          </p:cNvPr>
          <p:cNvSpPr>
            <a:spLocks noGrp="1"/>
          </p:cNvSpPr>
          <p:nvPr>
            <p:ph idx="13"/>
          </p:nvPr>
        </p:nvSpPr>
        <p:spPr/>
        <p:txBody>
          <a:bodyPr>
            <a:normAutofit/>
          </a:bodyPr>
          <a:lstStyle/>
          <a:p>
            <a:r>
              <a:rPr lang="en-US" sz="2400" dirty="0">
                <a:latin typeface="Garamond" panose="02020404030301010803" pitchFamily="18" charset="0"/>
              </a:rPr>
              <a:t>Rare phenomena learning is inevitable in machine translation (MT)</a:t>
            </a:r>
          </a:p>
          <a:p>
            <a:r>
              <a:rPr lang="en-US" sz="2400" dirty="0">
                <a:latin typeface="Garamond" panose="02020404030301010803" pitchFamily="18" charset="0"/>
              </a:rPr>
              <a:t>It manifests in various forms</a:t>
            </a:r>
          </a:p>
          <a:p>
            <a:pPr marL="457200" indent="-457200">
              <a:buFont typeface="+mj-lt"/>
              <a:buAutoNum type="arabicPeriod"/>
            </a:pPr>
            <a:r>
              <a:rPr lang="en-US" sz="2400" dirty="0">
                <a:latin typeface="Garamond" panose="02020404030301010803" pitchFamily="18" charset="0"/>
              </a:rPr>
              <a:t>Rare words</a:t>
            </a:r>
          </a:p>
          <a:p>
            <a:pPr marL="971537" lvl="1" indent="-514350">
              <a:buFont typeface="+mj-lt"/>
              <a:buAutoNum type="romanUcPeriod"/>
            </a:pPr>
            <a:r>
              <a:rPr lang="en-US" sz="2400" dirty="0">
                <a:latin typeface="Garamond" panose="02020404030301010803" pitchFamily="18" charset="0"/>
                <a:sym typeface="Wingdings" pitchFamily="2" charset="2"/>
              </a:rPr>
              <a:t>At training time </a:t>
            </a:r>
            <a:r>
              <a:rPr lang="en-US" sz="2400" dirty="0">
                <a:solidFill>
                  <a:schemeClr val="bg1">
                    <a:lumMod val="50000"/>
                  </a:schemeClr>
                </a:solidFill>
                <a:latin typeface="Garamond" panose="02020404030301010803" pitchFamily="18" charset="0"/>
                <a:sym typeface="Wingdings" pitchFamily="2" charset="2"/>
              </a:rPr>
              <a:t> Mitigate the </a:t>
            </a:r>
            <a:r>
              <a:rPr lang="en-US" sz="2400" dirty="0">
                <a:solidFill>
                  <a:schemeClr val="bg1">
                    <a:lumMod val="50000"/>
                  </a:schemeClr>
                </a:solidFill>
                <a:latin typeface="Garamond" panose="02020404030301010803" pitchFamily="18" charset="0"/>
              </a:rPr>
              <a:t>imbalance in word type distributions</a:t>
            </a:r>
          </a:p>
          <a:p>
            <a:pPr marL="971537" lvl="1" indent="-514350">
              <a:buFont typeface="+mj-lt"/>
              <a:buAutoNum type="romanUcPeriod"/>
            </a:pPr>
            <a:r>
              <a:rPr lang="en-US" sz="2400" dirty="0">
                <a:latin typeface="Garamond" panose="02020404030301010803" pitchFamily="18" charset="0"/>
              </a:rPr>
              <a:t>At evaluation time </a:t>
            </a:r>
            <a:r>
              <a:rPr lang="en-US" sz="2400" dirty="0">
                <a:solidFill>
                  <a:schemeClr val="bg1">
                    <a:lumMod val="50000"/>
                  </a:schemeClr>
                </a:solidFill>
                <a:latin typeface="Garamond" panose="02020404030301010803" pitchFamily="18" charset="0"/>
                <a:sym typeface="Wingdings" pitchFamily="2" charset="2"/>
              </a:rPr>
              <a:t> R</a:t>
            </a:r>
            <a:r>
              <a:rPr lang="en-US" sz="2400" dirty="0">
                <a:solidFill>
                  <a:schemeClr val="bg1">
                    <a:lumMod val="50000"/>
                  </a:schemeClr>
                </a:solidFill>
                <a:latin typeface="Garamond" panose="02020404030301010803" pitchFamily="18" charset="0"/>
              </a:rPr>
              <a:t>ecognize the importance of rare words</a:t>
            </a:r>
          </a:p>
          <a:p>
            <a:pPr marL="457200" indent="-457200">
              <a:buFont typeface="+mj-lt"/>
              <a:buAutoNum type="arabicPeriod"/>
            </a:pPr>
            <a:r>
              <a:rPr lang="en-US" sz="2400" dirty="0">
                <a:latin typeface="Garamond" panose="02020404030301010803" pitchFamily="18" charset="0"/>
              </a:rPr>
              <a:t>Rare languages </a:t>
            </a:r>
            <a:r>
              <a:rPr lang="en-US" sz="2400" dirty="0">
                <a:solidFill>
                  <a:schemeClr val="bg1">
                    <a:lumMod val="50000"/>
                  </a:schemeClr>
                </a:solidFill>
                <a:latin typeface="Garamond" panose="02020404030301010803" pitchFamily="18" charset="0"/>
                <a:sym typeface="Wingdings" pitchFamily="2" charset="2"/>
              </a:rPr>
              <a:t> Support low-resource languages</a:t>
            </a:r>
          </a:p>
          <a:p>
            <a:pPr marL="457200" indent="-457200">
              <a:buFont typeface="+mj-lt"/>
              <a:buAutoNum type="arabicPeriod"/>
            </a:pPr>
            <a:r>
              <a:rPr lang="en-US" sz="2400" dirty="0">
                <a:latin typeface="Garamond" panose="02020404030301010803" pitchFamily="18" charset="0"/>
                <a:sym typeface="Wingdings" pitchFamily="2" charset="2"/>
              </a:rPr>
              <a:t>Rare phrases </a:t>
            </a:r>
            <a:r>
              <a:rPr lang="en-US" sz="2400" dirty="0">
                <a:solidFill>
                  <a:schemeClr val="bg1">
                    <a:lumMod val="50000"/>
                  </a:schemeClr>
                </a:solidFill>
                <a:latin typeface="Garamond" panose="02020404030301010803" pitchFamily="18" charset="0"/>
                <a:sym typeface="Wingdings" pitchFamily="2" charset="2"/>
              </a:rPr>
              <a:t> Improve robustness</a:t>
            </a:r>
          </a:p>
          <a:p>
            <a:r>
              <a:rPr lang="en-US" sz="2400" dirty="0">
                <a:latin typeface="Garamond" panose="02020404030301010803" pitchFamily="18" charset="0"/>
                <a:sym typeface="Wingdings" pitchFamily="2" charset="2"/>
              </a:rPr>
              <a:t>Until we address these challenges, MT is far from being solved</a:t>
            </a:r>
          </a:p>
        </p:txBody>
      </p:sp>
      <p:sp>
        <p:nvSpPr>
          <p:cNvPr id="4" name="Footer Placeholder 3">
            <a:extLst>
              <a:ext uri="{FF2B5EF4-FFF2-40B4-BE49-F238E27FC236}">
                <a16:creationId xmlns:a16="http://schemas.microsoft.com/office/drawing/2014/main" id="{4ACE96B1-D275-FB4C-88C2-19C42EF670F1}"/>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6DF956C8-425C-3A4B-8225-DB12C1AA735D}"/>
              </a:ext>
            </a:extLst>
          </p:cNvPr>
          <p:cNvSpPr>
            <a:spLocks noGrp="1"/>
          </p:cNvSpPr>
          <p:nvPr>
            <p:ph type="sldNum" sz="quarter" idx="16"/>
          </p:nvPr>
        </p:nvSpPr>
        <p:spPr/>
        <p:txBody>
          <a:bodyPr/>
          <a:lstStyle/>
          <a:p>
            <a:fld id="{94484A00-4F00-BC41-AC64-A612D22D8354}" type="slidenum">
              <a:rPr lang="en-US" smtClean="0"/>
              <a:pPr/>
              <a:t>7</a:t>
            </a:fld>
            <a:endParaRPr lang="en-US"/>
          </a:p>
        </p:txBody>
      </p:sp>
    </p:spTree>
    <p:extLst>
      <p:ext uri="{BB962C8B-B14F-4D97-AF65-F5344CB8AC3E}">
        <p14:creationId xmlns:p14="http://schemas.microsoft.com/office/powerpoint/2010/main" val="329954599"/>
      </p:ext>
    </p:extLst>
  </p:cSld>
  <p:clrMapOvr>
    <a:masterClrMapping/>
  </p:clrMapOvr>
  <mc:AlternateContent xmlns:mc="http://schemas.openxmlformats.org/markup-compatibility/2006" xmlns:p14="http://schemas.microsoft.com/office/powerpoint/2010/main">
    <mc:Choice Requires="p14">
      <p:transition spd="slow" p14:dur="2000" advTm="50285"/>
    </mc:Choice>
    <mc:Fallback xmlns="">
      <p:transition spd="slow" advTm="50285"/>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DCA4-8736-B548-933E-D19A2D316EB0}"/>
              </a:ext>
            </a:extLst>
          </p:cNvPr>
          <p:cNvSpPr>
            <a:spLocks noGrp="1"/>
          </p:cNvSpPr>
          <p:nvPr>
            <p:ph type="title"/>
          </p:nvPr>
        </p:nvSpPr>
        <p:spPr>
          <a:xfrm>
            <a:off x="2953457" y="134234"/>
            <a:ext cx="5022777" cy="412907"/>
          </a:xfrm>
        </p:spPr>
        <p:txBody>
          <a:bodyPr>
            <a:noAutofit/>
          </a:bodyPr>
          <a:lstStyle/>
          <a:p>
            <a:r>
              <a:rPr lang="en-US" dirty="0">
                <a:solidFill>
                  <a:srgbClr val="C00000"/>
                </a:solidFill>
              </a:rPr>
              <a:t>Works Outside MT </a:t>
            </a:r>
            <a:r>
              <a:rPr lang="en-US" sz="1800" dirty="0">
                <a:solidFill>
                  <a:srgbClr val="C00000"/>
                </a:solidFill>
              </a:rPr>
              <a:t>[Since MS @ USC]</a:t>
            </a:r>
            <a:endParaRPr lang="en-US" dirty="0">
              <a:solidFill>
                <a:srgbClr val="C00000"/>
              </a:solidFill>
            </a:endParaRPr>
          </a:p>
        </p:txBody>
      </p:sp>
      <p:sp>
        <p:nvSpPr>
          <p:cNvPr id="3" name="Content Placeholder 2">
            <a:extLst>
              <a:ext uri="{FF2B5EF4-FFF2-40B4-BE49-F238E27FC236}">
                <a16:creationId xmlns:a16="http://schemas.microsoft.com/office/drawing/2014/main" id="{56405BCE-5F7C-1645-A5F5-E8B740A1CA8C}"/>
              </a:ext>
            </a:extLst>
          </p:cNvPr>
          <p:cNvSpPr>
            <a:spLocks noGrp="1"/>
          </p:cNvSpPr>
          <p:nvPr>
            <p:ph idx="13"/>
          </p:nvPr>
        </p:nvSpPr>
        <p:spPr>
          <a:xfrm>
            <a:off x="1604962" y="644239"/>
            <a:ext cx="6162683" cy="4637374"/>
          </a:xfrm>
        </p:spPr>
        <p:txBody>
          <a:bodyPr>
            <a:noAutofit/>
          </a:bodyPr>
          <a:lstStyle/>
          <a:p>
            <a:pPr marL="0" indent="0">
              <a:buNone/>
            </a:pPr>
            <a:r>
              <a:rPr lang="en-US" sz="1100" dirty="0" err="1">
                <a:solidFill>
                  <a:schemeClr val="accent1">
                    <a:lumMod val="75000"/>
                  </a:schemeClr>
                </a:solidFill>
              </a:rPr>
              <a:t>Mehrabi</a:t>
            </a:r>
            <a:r>
              <a:rPr lang="en-US" sz="1100" dirty="0">
                <a:solidFill>
                  <a:schemeClr val="accent1">
                    <a:lumMod val="75000"/>
                  </a:schemeClr>
                </a:solidFill>
              </a:rPr>
              <a:t>, N., </a:t>
            </a:r>
            <a:r>
              <a:rPr lang="en-US" sz="1100" b="1" dirty="0">
                <a:solidFill>
                  <a:schemeClr val="accent1">
                    <a:lumMod val="75000"/>
                  </a:schemeClr>
                </a:solidFill>
              </a:rPr>
              <a:t>Gowda, T.</a:t>
            </a:r>
            <a:r>
              <a:rPr lang="en-US" sz="1100" dirty="0">
                <a:solidFill>
                  <a:schemeClr val="accent1">
                    <a:lumMod val="75000"/>
                  </a:schemeClr>
                </a:solidFill>
              </a:rPr>
              <a:t>, </a:t>
            </a:r>
            <a:r>
              <a:rPr lang="en-US" sz="1100" dirty="0" err="1">
                <a:solidFill>
                  <a:schemeClr val="accent1">
                    <a:lumMod val="75000"/>
                  </a:schemeClr>
                </a:solidFill>
              </a:rPr>
              <a:t>Morstatter</a:t>
            </a:r>
            <a:r>
              <a:rPr lang="en-US" sz="1100" dirty="0">
                <a:solidFill>
                  <a:schemeClr val="accent1">
                    <a:lumMod val="75000"/>
                  </a:schemeClr>
                </a:solidFill>
              </a:rPr>
              <a:t>, F., Peng, N., &amp; Galstyan, A. (2020, July). Man is to person as woman is to location: Measuring </a:t>
            </a:r>
            <a:r>
              <a:rPr lang="en-US" sz="1100" dirty="0">
                <a:solidFill>
                  <a:schemeClr val="accent1">
                    <a:lumMod val="75000"/>
                  </a:schemeClr>
                </a:solidFill>
                <a:highlight>
                  <a:srgbClr val="FFFF00"/>
                </a:highlight>
              </a:rPr>
              <a:t>gender bias </a:t>
            </a:r>
            <a:r>
              <a:rPr lang="en-US" sz="1100" dirty="0">
                <a:solidFill>
                  <a:schemeClr val="accent1">
                    <a:lumMod val="75000"/>
                  </a:schemeClr>
                </a:solidFill>
              </a:rPr>
              <a:t>in named entity recognition. In </a:t>
            </a:r>
            <a:r>
              <a:rPr lang="en-US" sz="1100" i="1" dirty="0">
                <a:solidFill>
                  <a:schemeClr val="accent1">
                    <a:lumMod val="75000"/>
                  </a:schemeClr>
                </a:solidFill>
              </a:rPr>
              <a:t>Proceedings of the 31st ACM Conference on Hypertext and Social Media</a:t>
            </a:r>
            <a:r>
              <a:rPr lang="en-US" sz="1100" dirty="0">
                <a:solidFill>
                  <a:schemeClr val="accent1">
                    <a:lumMod val="75000"/>
                  </a:schemeClr>
                </a:solidFill>
              </a:rPr>
              <a:t> (pp. 231-232). </a:t>
            </a:r>
          </a:p>
          <a:p>
            <a:pPr marL="0" indent="0">
              <a:buNone/>
            </a:pPr>
            <a:r>
              <a:rPr lang="en-US" sz="1100" dirty="0">
                <a:solidFill>
                  <a:schemeClr val="accent1">
                    <a:lumMod val="75000"/>
                  </a:schemeClr>
                </a:solidFill>
              </a:rPr>
              <a:t>Pan, X., </a:t>
            </a:r>
            <a:r>
              <a:rPr lang="en-US" sz="1100" b="1" dirty="0">
                <a:solidFill>
                  <a:schemeClr val="accent1">
                    <a:lumMod val="75000"/>
                  </a:schemeClr>
                </a:solidFill>
              </a:rPr>
              <a:t>Gowda, T.</a:t>
            </a:r>
            <a:r>
              <a:rPr lang="en-US" sz="1100" dirty="0">
                <a:solidFill>
                  <a:schemeClr val="accent1">
                    <a:lumMod val="75000"/>
                  </a:schemeClr>
                </a:solidFill>
              </a:rPr>
              <a:t>, Ji, H., </a:t>
            </a:r>
            <a:r>
              <a:rPr lang="en-US" sz="1100" u="sng" dirty="0">
                <a:solidFill>
                  <a:schemeClr val="accent1">
                    <a:lumMod val="75000"/>
                  </a:schemeClr>
                </a:solidFill>
              </a:rPr>
              <a:t>May, J., </a:t>
            </a:r>
            <a:r>
              <a:rPr lang="en-US" sz="1100" dirty="0">
                <a:solidFill>
                  <a:schemeClr val="accent1">
                    <a:lumMod val="75000"/>
                  </a:schemeClr>
                </a:solidFill>
              </a:rPr>
              <a:t>&amp; Miller, S. (2019, November). Cross-lingual joint entity and word embedding to </a:t>
            </a:r>
            <a:r>
              <a:rPr lang="en-US" sz="1100" dirty="0">
                <a:solidFill>
                  <a:schemeClr val="accent1">
                    <a:lumMod val="75000"/>
                  </a:schemeClr>
                </a:solidFill>
                <a:highlight>
                  <a:srgbClr val="FFFF00"/>
                </a:highlight>
              </a:rPr>
              <a:t>improve entity linking </a:t>
            </a:r>
            <a:r>
              <a:rPr lang="en-US" sz="1100" dirty="0">
                <a:solidFill>
                  <a:schemeClr val="accent1">
                    <a:lumMod val="75000"/>
                  </a:schemeClr>
                </a:solidFill>
              </a:rPr>
              <a:t>and parallel sentence mining. In </a:t>
            </a:r>
            <a:r>
              <a:rPr lang="en-US" sz="1100" i="1" dirty="0">
                <a:solidFill>
                  <a:schemeClr val="accent1">
                    <a:lumMod val="75000"/>
                  </a:schemeClr>
                </a:solidFill>
              </a:rPr>
              <a:t>Proceedings of the 2nd Workshop on Deep Learning Approaches for Low-Resource NLP (</a:t>
            </a:r>
            <a:r>
              <a:rPr lang="en-US" sz="1100" i="1" dirty="0" err="1">
                <a:solidFill>
                  <a:schemeClr val="accent1">
                    <a:lumMod val="75000"/>
                  </a:schemeClr>
                </a:solidFill>
              </a:rPr>
              <a:t>DeepLo</a:t>
            </a:r>
            <a:r>
              <a:rPr lang="en-US" sz="1100" i="1" dirty="0">
                <a:solidFill>
                  <a:schemeClr val="accent1">
                    <a:lumMod val="75000"/>
                  </a:schemeClr>
                </a:solidFill>
              </a:rPr>
              <a:t> 2019)</a:t>
            </a:r>
            <a:r>
              <a:rPr lang="en-US" sz="1100" dirty="0">
                <a:solidFill>
                  <a:schemeClr val="accent1">
                    <a:lumMod val="75000"/>
                  </a:schemeClr>
                </a:solidFill>
              </a:rPr>
              <a:t> (pp. 56-66).</a:t>
            </a:r>
            <a:br>
              <a:rPr lang="en-US" sz="1100" dirty="0">
                <a:solidFill>
                  <a:schemeClr val="accent1">
                    <a:lumMod val="75000"/>
                  </a:schemeClr>
                </a:solidFill>
              </a:rPr>
            </a:br>
            <a:br>
              <a:rPr lang="en-US" sz="1100" dirty="0">
                <a:solidFill>
                  <a:schemeClr val="accent1">
                    <a:lumMod val="75000"/>
                  </a:schemeClr>
                </a:solidFill>
              </a:rPr>
            </a:br>
            <a:r>
              <a:rPr lang="en-US" sz="1100" dirty="0">
                <a:solidFill>
                  <a:schemeClr val="accent1">
                    <a:lumMod val="75000"/>
                  </a:schemeClr>
                </a:solidFill>
              </a:rPr>
              <a:t>Wagstaff, K., Francis, R., </a:t>
            </a:r>
            <a:r>
              <a:rPr lang="en-US" sz="1100" b="1" dirty="0">
                <a:solidFill>
                  <a:schemeClr val="accent1">
                    <a:lumMod val="75000"/>
                  </a:schemeClr>
                </a:solidFill>
              </a:rPr>
              <a:t>Gowda, T., </a:t>
            </a:r>
            <a:r>
              <a:rPr lang="en-US" sz="1100" dirty="0">
                <a:solidFill>
                  <a:schemeClr val="accent1">
                    <a:lumMod val="75000"/>
                  </a:schemeClr>
                </a:solidFill>
              </a:rPr>
              <a:t>Lu, Y., </a:t>
            </a:r>
            <a:r>
              <a:rPr lang="en-US" sz="1100" dirty="0" err="1">
                <a:solidFill>
                  <a:schemeClr val="accent1">
                    <a:lumMod val="75000"/>
                  </a:schemeClr>
                </a:solidFill>
              </a:rPr>
              <a:t>Riloff</a:t>
            </a:r>
            <a:r>
              <a:rPr lang="en-US" sz="1100" dirty="0">
                <a:solidFill>
                  <a:schemeClr val="accent1">
                    <a:lumMod val="75000"/>
                  </a:schemeClr>
                </a:solidFill>
              </a:rPr>
              <a:t>, E., Singh, K., &amp; Lanza, N. (2018, April). Mars Target Encyclopedia: </a:t>
            </a:r>
            <a:r>
              <a:rPr lang="en-US" sz="1100" dirty="0">
                <a:solidFill>
                  <a:schemeClr val="accent1">
                    <a:lumMod val="75000"/>
                  </a:schemeClr>
                </a:solidFill>
                <a:highlight>
                  <a:srgbClr val="FFFF00"/>
                </a:highlight>
              </a:rPr>
              <a:t>Rock and Soil Composition Extracted </a:t>
            </a:r>
            <a:r>
              <a:rPr lang="en-US" sz="1100" dirty="0">
                <a:solidFill>
                  <a:schemeClr val="accent1">
                    <a:lumMod val="75000"/>
                  </a:schemeClr>
                </a:solidFill>
              </a:rPr>
              <a:t>from the Literature. In </a:t>
            </a:r>
            <a:r>
              <a:rPr lang="en-US" sz="1100" i="1" dirty="0">
                <a:solidFill>
                  <a:schemeClr val="accent1">
                    <a:lumMod val="75000"/>
                  </a:schemeClr>
                </a:solidFill>
              </a:rPr>
              <a:t>Proceedings of the AAAI Conference on Artificial Intelligence</a:t>
            </a:r>
            <a:r>
              <a:rPr lang="en-US" sz="1100" dirty="0">
                <a:solidFill>
                  <a:schemeClr val="accent1">
                    <a:lumMod val="75000"/>
                  </a:schemeClr>
                </a:solidFill>
              </a:rPr>
              <a:t> (Vol. 32, No. 1).</a:t>
            </a:r>
          </a:p>
          <a:p>
            <a:pPr marL="0" indent="0">
              <a:buNone/>
            </a:pPr>
            <a:r>
              <a:rPr lang="en-US" sz="1100" b="1" dirty="0">
                <a:solidFill>
                  <a:schemeClr val="accent2">
                    <a:lumMod val="75000"/>
                  </a:schemeClr>
                </a:solidFill>
              </a:rPr>
              <a:t>Gowda, T., </a:t>
            </a:r>
            <a:r>
              <a:rPr lang="en-US" sz="1100" dirty="0" err="1">
                <a:solidFill>
                  <a:schemeClr val="accent2">
                    <a:lumMod val="75000"/>
                  </a:schemeClr>
                </a:solidFill>
              </a:rPr>
              <a:t>Hundman</a:t>
            </a:r>
            <a:r>
              <a:rPr lang="en-US" sz="1100" dirty="0">
                <a:solidFill>
                  <a:schemeClr val="accent2">
                    <a:lumMod val="75000"/>
                  </a:schemeClr>
                </a:solidFill>
              </a:rPr>
              <a:t>, K., &amp; </a:t>
            </a:r>
            <a:r>
              <a:rPr lang="en-US" sz="1100" u="sng" dirty="0">
                <a:solidFill>
                  <a:schemeClr val="accent2">
                    <a:lumMod val="75000"/>
                  </a:schemeClr>
                </a:solidFill>
              </a:rPr>
              <a:t>Mattmann, C. A</a:t>
            </a:r>
            <a:r>
              <a:rPr lang="en-US" sz="1100" dirty="0">
                <a:solidFill>
                  <a:schemeClr val="accent2">
                    <a:lumMod val="75000"/>
                  </a:schemeClr>
                </a:solidFill>
              </a:rPr>
              <a:t>. (2017, June). An approach for automatic and </a:t>
            </a:r>
            <a:r>
              <a:rPr lang="en-US" sz="1100" dirty="0">
                <a:solidFill>
                  <a:schemeClr val="accent2">
                    <a:lumMod val="75000"/>
                  </a:schemeClr>
                </a:solidFill>
                <a:highlight>
                  <a:srgbClr val="FFFF00"/>
                </a:highlight>
              </a:rPr>
              <a:t>large-scale image forensics</a:t>
            </a:r>
            <a:r>
              <a:rPr lang="en-US" sz="1100" dirty="0">
                <a:solidFill>
                  <a:schemeClr val="accent2">
                    <a:lumMod val="75000"/>
                  </a:schemeClr>
                </a:solidFill>
              </a:rPr>
              <a:t>. In </a:t>
            </a:r>
            <a:r>
              <a:rPr lang="en-US" sz="1100" i="1" dirty="0">
                <a:solidFill>
                  <a:schemeClr val="accent2">
                    <a:lumMod val="75000"/>
                  </a:schemeClr>
                </a:solidFill>
              </a:rPr>
              <a:t>Proceedings of the 2nd International Workshop on Multimedia Forensics and Security</a:t>
            </a:r>
            <a:r>
              <a:rPr lang="en-US" sz="1100" dirty="0">
                <a:solidFill>
                  <a:schemeClr val="accent2">
                    <a:lumMod val="75000"/>
                  </a:schemeClr>
                </a:solidFill>
              </a:rPr>
              <a:t> (pp. 16-20).</a:t>
            </a:r>
          </a:p>
          <a:p>
            <a:pPr marL="0" indent="0">
              <a:buNone/>
            </a:pPr>
            <a:r>
              <a:rPr lang="en-US" sz="1100" dirty="0">
                <a:solidFill>
                  <a:schemeClr val="accent2">
                    <a:lumMod val="75000"/>
                  </a:schemeClr>
                </a:solidFill>
              </a:rPr>
              <a:t>Wagstaff, K. L., Lu, Y., </a:t>
            </a:r>
            <a:r>
              <a:rPr lang="en-US" sz="1100" dirty="0" err="1">
                <a:solidFill>
                  <a:schemeClr val="accent2">
                    <a:lumMod val="75000"/>
                  </a:schemeClr>
                </a:solidFill>
              </a:rPr>
              <a:t>Stanboli</a:t>
            </a:r>
            <a:r>
              <a:rPr lang="en-US" sz="1100" dirty="0">
                <a:solidFill>
                  <a:schemeClr val="accent2">
                    <a:lumMod val="75000"/>
                  </a:schemeClr>
                </a:solidFill>
              </a:rPr>
              <a:t>, A., Grimes, K., </a:t>
            </a:r>
            <a:r>
              <a:rPr lang="en-US" sz="1100" b="1" dirty="0">
                <a:solidFill>
                  <a:schemeClr val="accent2">
                    <a:lumMod val="75000"/>
                  </a:schemeClr>
                </a:solidFill>
              </a:rPr>
              <a:t>Gowda, T.</a:t>
            </a:r>
            <a:r>
              <a:rPr lang="en-US" sz="1100" dirty="0">
                <a:solidFill>
                  <a:schemeClr val="accent2">
                    <a:lumMod val="75000"/>
                  </a:schemeClr>
                </a:solidFill>
              </a:rPr>
              <a:t>, &amp; </a:t>
            </a:r>
            <a:r>
              <a:rPr lang="en-US" sz="1100" dirty="0" err="1">
                <a:solidFill>
                  <a:schemeClr val="accent2">
                    <a:lumMod val="75000"/>
                  </a:schemeClr>
                </a:solidFill>
              </a:rPr>
              <a:t>Padams</a:t>
            </a:r>
            <a:r>
              <a:rPr lang="en-US" sz="1100" dirty="0">
                <a:solidFill>
                  <a:schemeClr val="accent2">
                    <a:lumMod val="75000"/>
                  </a:schemeClr>
                </a:solidFill>
              </a:rPr>
              <a:t>, J. (2018, April). Deep Mars: CNN </a:t>
            </a:r>
            <a:r>
              <a:rPr lang="en-US" sz="1100" dirty="0">
                <a:solidFill>
                  <a:schemeClr val="accent2">
                    <a:lumMod val="75000"/>
                  </a:schemeClr>
                </a:solidFill>
                <a:highlight>
                  <a:srgbClr val="FFFF00"/>
                </a:highlight>
              </a:rPr>
              <a:t>classification of mars imagery </a:t>
            </a:r>
            <a:r>
              <a:rPr lang="en-US" sz="1100" dirty="0">
                <a:solidFill>
                  <a:schemeClr val="accent2">
                    <a:lumMod val="75000"/>
                  </a:schemeClr>
                </a:solidFill>
              </a:rPr>
              <a:t>for the PDS imaging atlas. In Thirty-Second AAAI Conference on Artificial Intelligence.</a:t>
            </a:r>
            <a:endParaRPr lang="en-US" sz="1100" dirty="0"/>
          </a:p>
          <a:p>
            <a:pPr marL="0" indent="0">
              <a:buNone/>
            </a:pPr>
            <a:endParaRPr lang="en-US" sz="1100" dirty="0">
              <a:solidFill>
                <a:schemeClr val="accent6">
                  <a:lumMod val="75000"/>
                </a:schemeClr>
              </a:solidFill>
            </a:endParaRPr>
          </a:p>
          <a:p>
            <a:pPr marL="0" indent="0">
              <a:buNone/>
            </a:pPr>
            <a:r>
              <a:rPr lang="en-US" sz="1100" dirty="0" err="1">
                <a:solidFill>
                  <a:schemeClr val="accent6">
                    <a:lumMod val="75000"/>
                  </a:schemeClr>
                </a:solidFill>
              </a:rPr>
              <a:t>Hundman</a:t>
            </a:r>
            <a:r>
              <a:rPr lang="en-US" sz="1100" dirty="0">
                <a:solidFill>
                  <a:schemeClr val="accent6">
                    <a:lumMod val="75000"/>
                  </a:schemeClr>
                </a:solidFill>
              </a:rPr>
              <a:t>, K., </a:t>
            </a:r>
            <a:r>
              <a:rPr lang="en-US" sz="1100" b="1" dirty="0">
                <a:solidFill>
                  <a:schemeClr val="accent6">
                    <a:lumMod val="75000"/>
                  </a:schemeClr>
                </a:solidFill>
              </a:rPr>
              <a:t>Gowda, T., </a:t>
            </a:r>
            <a:r>
              <a:rPr lang="en-US" sz="1100" dirty="0">
                <a:solidFill>
                  <a:schemeClr val="accent6">
                    <a:lumMod val="75000"/>
                  </a:schemeClr>
                </a:solidFill>
              </a:rPr>
              <a:t>Kejriwal, M., &amp; </a:t>
            </a:r>
            <a:r>
              <a:rPr lang="en-US" sz="1100" dirty="0" err="1">
                <a:solidFill>
                  <a:schemeClr val="accent6">
                    <a:lumMod val="75000"/>
                  </a:schemeClr>
                </a:solidFill>
              </a:rPr>
              <a:t>Boecking</a:t>
            </a:r>
            <a:r>
              <a:rPr lang="en-US" sz="1100" dirty="0">
                <a:solidFill>
                  <a:schemeClr val="accent6">
                    <a:lumMod val="75000"/>
                  </a:schemeClr>
                </a:solidFill>
              </a:rPr>
              <a:t>, B. (2018, December). Always lurking: </a:t>
            </a:r>
            <a:r>
              <a:rPr lang="en-US" sz="1100" dirty="0">
                <a:solidFill>
                  <a:schemeClr val="accent6">
                    <a:lumMod val="75000"/>
                  </a:schemeClr>
                </a:solidFill>
                <a:highlight>
                  <a:srgbClr val="FFFF00"/>
                </a:highlight>
              </a:rPr>
              <a:t>understanding and mitigating bias</a:t>
            </a:r>
            <a:r>
              <a:rPr lang="en-US" sz="1100" dirty="0">
                <a:solidFill>
                  <a:schemeClr val="accent6">
                    <a:lumMod val="75000"/>
                  </a:schemeClr>
                </a:solidFill>
              </a:rPr>
              <a:t> in online human trafficking detection. In </a:t>
            </a:r>
            <a:r>
              <a:rPr lang="en-US" sz="1100" i="1" dirty="0">
                <a:solidFill>
                  <a:schemeClr val="accent6">
                    <a:lumMod val="75000"/>
                  </a:schemeClr>
                </a:solidFill>
              </a:rPr>
              <a:t>Proceedings of the 2018 AAAI/ACM Conference on AI, Ethics, and Society</a:t>
            </a:r>
            <a:r>
              <a:rPr lang="en-US" sz="1100" dirty="0">
                <a:solidFill>
                  <a:schemeClr val="accent6">
                    <a:lumMod val="75000"/>
                  </a:schemeClr>
                </a:solidFill>
              </a:rPr>
              <a:t> (pp. 137-143).</a:t>
            </a:r>
            <a:br>
              <a:rPr lang="en-US" sz="1100" dirty="0">
                <a:solidFill>
                  <a:schemeClr val="accent6">
                    <a:lumMod val="75000"/>
                  </a:schemeClr>
                </a:solidFill>
              </a:rPr>
            </a:br>
            <a:br>
              <a:rPr lang="en-US" sz="1100" b="1" dirty="0">
                <a:solidFill>
                  <a:schemeClr val="accent6">
                    <a:lumMod val="75000"/>
                  </a:schemeClr>
                </a:solidFill>
              </a:rPr>
            </a:br>
            <a:r>
              <a:rPr lang="en-US" sz="1100" b="1" dirty="0">
                <a:solidFill>
                  <a:schemeClr val="accent6">
                    <a:lumMod val="75000"/>
                  </a:schemeClr>
                </a:solidFill>
              </a:rPr>
              <a:t>Gowda, T., </a:t>
            </a:r>
            <a:r>
              <a:rPr lang="en-US" sz="1100" dirty="0">
                <a:solidFill>
                  <a:schemeClr val="accent6">
                    <a:lumMod val="75000"/>
                  </a:schemeClr>
                </a:solidFill>
              </a:rPr>
              <a:t>&amp; </a:t>
            </a:r>
            <a:r>
              <a:rPr lang="en-US" sz="1100" u="sng" dirty="0">
                <a:solidFill>
                  <a:schemeClr val="accent6">
                    <a:lumMod val="75000"/>
                  </a:schemeClr>
                </a:solidFill>
              </a:rPr>
              <a:t>Mattmann, C. A</a:t>
            </a:r>
            <a:r>
              <a:rPr lang="en-US" sz="1100" dirty="0">
                <a:solidFill>
                  <a:schemeClr val="accent6">
                    <a:lumMod val="75000"/>
                  </a:schemeClr>
                </a:solidFill>
              </a:rPr>
              <a:t>. (2016, July). </a:t>
            </a:r>
            <a:r>
              <a:rPr lang="en-US" sz="1100" dirty="0">
                <a:solidFill>
                  <a:schemeClr val="accent6">
                    <a:lumMod val="75000"/>
                  </a:schemeClr>
                </a:solidFill>
                <a:highlight>
                  <a:srgbClr val="FFFF00"/>
                </a:highlight>
              </a:rPr>
              <a:t>Clustering web pages </a:t>
            </a:r>
            <a:r>
              <a:rPr lang="en-US" sz="1100" dirty="0">
                <a:solidFill>
                  <a:schemeClr val="accent6">
                    <a:lumMod val="75000"/>
                  </a:schemeClr>
                </a:solidFill>
              </a:rPr>
              <a:t>based on structure and style similarity (application paper). In </a:t>
            </a:r>
            <a:r>
              <a:rPr lang="en-US" sz="1100" i="1" dirty="0">
                <a:solidFill>
                  <a:schemeClr val="accent6">
                    <a:lumMod val="75000"/>
                  </a:schemeClr>
                </a:solidFill>
              </a:rPr>
              <a:t>2016 IEEE 17th International conference on information reuse and integration (IRI)</a:t>
            </a:r>
            <a:r>
              <a:rPr lang="en-US" sz="1100" dirty="0">
                <a:solidFill>
                  <a:schemeClr val="accent6">
                    <a:lumMod val="75000"/>
                  </a:schemeClr>
                </a:solidFill>
              </a:rPr>
              <a:t> (pp. 175-180). IEEE.</a:t>
            </a:r>
          </a:p>
          <a:p>
            <a:pPr marL="0" indent="0">
              <a:buNone/>
            </a:pPr>
            <a:r>
              <a:rPr lang="en-US" sz="1100" u="sng" dirty="0">
                <a:solidFill>
                  <a:schemeClr val="accent6">
                    <a:lumMod val="75000"/>
                  </a:schemeClr>
                </a:solidFill>
              </a:rPr>
              <a:t>Mattmann, C. A</a:t>
            </a:r>
            <a:r>
              <a:rPr lang="en-US" sz="1100" dirty="0">
                <a:solidFill>
                  <a:schemeClr val="accent6">
                    <a:lumMod val="75000"/>
                  </a:schemeClr>
                </a:solidFill>
              </a:rPr>
              <a:t>., Yang, G. H., </a:t>
            </a:r>
            <a:r>
              <a:rPr lang="en-US" sz="1100" dirty="0" err="1">
                <a:solidFill>
                  <a:schemeClr val="accent6">
                    <a:lumMod val="75000"/>
                  </a:schemeClr>
                </a:solidFill>
              </a:rPr>
              <a:t>Manjunatha</a:t>
            </a:r>
            <a:r>
              <a:rPr lang="en-US" sz="1100" dirty="0">
                <a:solidFill>
                  <a:schemeClr val="accent6">
                    <a:lumMod val="75000"/>
                  </a:schemeClr>
                </a:solidFill>
              </a:rPr>
              <a:t> H., </a:t>
            </a:r>
            <a:r>
              <a:rPr lang="en-US" sz="1100" b="1" dirty="0">
                <a:solidFill>
                  <a:schemeClr val="accent6">
                    <a:lumMod val="75000"/>
                  </a:schemeClr>
                </a:solidFill>
              </a:rPr>
              <a:t>Gowda, T., </a:t>
            </a:r>
            <a:r>
              <a:rPr lang="en-US" sz="1100" dirty="0">
                <a:solidFill>
                  <a:schemeClr val="accent6">
                    <a:lumMod val="75000"/>
                  </a:schemeClr>
                </a:solidFill>
              </a:rPr>
              <a:t>Zhou, A. J., Luo, J., &amp; </a:t>
            </a:r>
            <a:r>
              <a:rPr lang="en-US" sz="1100" dirty="0" err="1">
                <a:solidFill>
                  <a:schemeClr val="accent6">
                    <a:lumMod val="75000"/>
                  </a:schemeClr>
                </a:solidFill>
              </a:rPr>
              <a:t>McGibbney</a:t>
            </a:r>
            <a:r>
              <a:rPr lang="en-US" sz="1100" dirty="0">
                <a:solidFill>
                  <a:schemeClr val="accent6">
                    <a:lumMod val="75000"/>
                  </a:schemeClr>
                </a:solidFill>
              </a:rPr>
              <a:t>, L. J. (2016). </a:t>
            </a:r>
            <a:r>
              <a:rPr lang="en-US" sz="1100" dirty="0">
                <a:solidFill>
                  <a:schemeClr val="accent6">
                    <a:lumMod val="75000"/>
                  </a:schemeClr>
                </a:solidFill>
                <a:highlight>
                  <a:srgbClr val="FFFF00"/>
                </a:highlight>
              </a:rPr>
              <a:t>Multimedia metadata-based forensics </a:t>
            </a:r>
            <a:r>
              <a:rPr lang="en-US" sz="1100" dirty="0">
                <a:solidFill>
                  <a:schemeClr val="accent6">
                    <a:lumMod val="75000"/>
                  </a:schemeClr>
                </a:solidFill>
              </a:rPr>
              <a:t>in human trafficking web data. </a:t>
            </a:r>
          </a:p>
          <a:p>
            <a:pPr marL="0" indent="0">
              <a:buNone/>
            </a:pPr>
            <a:endParaRPr lang="en-US" sz="1100" dirty="0"/>
          </a:p>
        </p:txBody>
      </p:sp>
      <p:sp>
        <p:nvSpPr>
          <p:cNvPr id="4" name="Footer Placeholder 3">
            <a:extLst>
              <a:ext uri="{FF2B5EF4-FFF2-40B4-BE49-F238E27FC236}">
                <a16:creationId xmlns:a16="http://schemas.microsoft.com/office/drawing/2014/main" id="{59453C78-96B9-1141-B717-3B3226404810}"/>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D0C91E87-FFE6-824C-922A-0A11C34897AC}"/>
              </a:ext>
            </a:extLst>
          </p:cNvPr>
          <p:cNvSpPr>
            <a:spLocks noGrp="1"/>
          </p:cNvSpPr>
          <p:nvPr>
            <p:ph type="sldNum" sz="quarter" idx="16"/>
          </p:nvPr>
        </p:nvSpPr>
        <p:spPr/>
        <p:txBody>
          <a:bodyPr/>
          <a:lstStyle/>
          <a:p>
            <a:fld id="{94484A00-4F00-BC41-AC64-A612D22D8354}" type="slidenum">
              <a:rPr lang="en-US" smtClean="0"/>
              <a:pPr/>
              <a:t>70</a:t>
            </a:fld>
            <a:endParaRPr lang="en-US"/>
          </a:p>
        </p:txBody>
      </p:sp>
      <p:sp>
        <p:nvSpPr>
          <p:cNvPr id="9" name="Rounded Rectangle 8">
            <a:extLst>
              <a:ext uri="{FF2B5EF4-FFF2-40B4-BE49-F238E27FC236}">
                <a16:creationId xmlns:a16="http://schemas.microsoft.com/office/drawing/2014/main" id="{42F765A3-A3E3-3F42-AB13-17B484B0364C}"/>
              </a:ext>
            </a:extLst>
          </p:cNvPr>
          <p:cNvSpPr/>
          <p:nvPr/>
        </p:nvSpPr>
        <p:spPr>
          <a:xfrm>
            <a:off x="143829" y="1281216"/>
            <a:ext cx="1190607" cy="3984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IE / NER</a:t>
            </a:r>
          </a:p>
        </p:txBody>
      </p:sp>
      <p:sp>
        <p:nvSpPr>
          <p:cNvPr id="10" name="Right Brace 9">
            <a:extLst>
              <a:ext uri="{FF2B5EF4-FFF2-40B4-BE49-F238E27FC236}">
                <a16:creationId xmlns:a16="http://schemas.microsoft.com/office/drawing/2014/main" id="{7A3E732D-7EB1-6947-9844-F88F70DDB7C6}"/>
              </a:ext>
            </a:extLst>
          </p:cNvPr>
          <p:cNvSpPr/>
          <p:nvPr/>
        </p:nvSpPr>
        <p:spPr>
          <a:xfrm rot="10800000">
            <a:off x="1414452" y="763709"/>
            <a:ext cx="166689" cy="1433513"/>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AFD821D-453C-DA4E-BD65-E8DDF1DC20E1}"/>
              </a:ext>
            </a:extLst>
          </p:cNvPr>
          <p:cNvSpPr/>
          <p:nvPr/>
        </p:nvSpPr>
        <p:spPr>
          <a:xfrm>
            <a:off x="169528" y="2705751"/>
            <a:ext cx="1232534" cy="514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latin typeface="Garamond" panose="02020404030301010803" pitchFamily="18" charset="0"/>
              </a:rPr>
              <a:t>Image Classification</a:t>
            </a:r>
          </a:p>
        </p:txBody>
      </p:sp>
      <p:sp>
        <p:nvSpPr>
          <p:cNvPr id="12" name="Right Brace 11">
            <a:extLst>
              <a:ext uri="{FF2B5EF4-FFF2-40B4-BE49-F238E27FC236}">
                <a16:creationId xmlns:a16="http://schemas.microsoft.com/office/drawing/2014/main" id="{4E5375BC-5D8E-D643-B892-113AEF7BAEF1}"/>
              </a:ext>
            </a:extLst>
          </p:cNvPr>
          <p:cNvSpPr/>
          <p:nvPr/>
        </p:nvSpPr>
        <p:spPr>
          <a:xfrm rot="10800000">
            <a:off x="1444932" y="2506374"/>
            <a:ext cx="166688" cy="769145"/>
          </a:xfrm>
          <a:prstGeom prst="rightBrace">
            <a:avLst/>
          </a:pr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055B0B4-73EA-B540-91A2-F1F3A081F199}"/>
              </a:ext>
            </a:extLst>
          </p:cNvPr>
          <p:cNvSpPr/>
          <p:nvPr/>
        </p:nvSpPr>
        <p:spPr>
          <a:xfrm>
            <a:off x="212398" y="4301427"/>
            <a:ext cx="1232534" cy="5143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latin typeface="Garamond" panose="02020404030301010803" pitchFamily="18" charset="0"/>
              </a:rPr>
              <a:t>Web Data Mining</a:t>
            </a:r>
          </a:p>
        </p:txBody>
      </p:sp>
      <p:sp>
        <p:nvSpPr>
          <p:cNvPr id="14" name="Right Brace 13">
            <a:extLst>
              <a:ext uri="{FF2B5EF4-FFF2-40B4-BE49-F238E27FC236}">
                <a16:creationId xmlns:a16="http://schemas.microsoft.com/office/drawing/2014/main" id="{0CC885E6-4EC6-7A4C-A9E7-60BAD420C3A2}"/>
              </a:ext>
            </a:extLst>
          </p:cNvPr>
          <p:cNvSpPr/>
          <p:nvPr/>
        </p:nvSpPr>
        <p:spPr>
          <a:xfrm rot="10800000">
            <a:off x="1486142" y="3789456"/>
            <a:ext cx="118820" cy="1397985"/>
          </a:xfrm>
          <a:prstGeom prst="rightBrace">
            <a:avLst/>
          </a:prstGeom>
          <a:ln w="12700">
            <a:solidFill>
              <a:schemeClr val="accent6">
                <a:lumMod val="75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EF90F63-58C8-094F-B27F-AF1630E090BE}"/>
              </a:ext>
            </a:extLst>
          </p:cNvPr>
          <p:cNvSpPr/>
          <p:nvPr/>
        </p:nvSpPr>
        <p:spPr>
          <a:xfrm>
            <a:off x="7976234" y="929428"/>
            <a:ext cx="1124903" cy="47707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Garamond" panose="02020404030301010803" pitchFamily="18" charset="0"/>
              </a:rPr>
              <a:t>Bias in ML models</a:t>
            </a:r>
          </a:p>
        </p:txBody>
      </p:sp>
      <p:cxnSp>
        <p:nvCxnSpPr>
          <p:cNvPr id="17" name="Straight Arrow Connector 16">
            <a:extLst>
              <a:ext uri="{FF2B5EF4-FFF2-40B4-BE49-F238E27FC236}">
                <a16:creationId xmlns:a16="http://schemas.microsoft.com/office/drawing/2014/main" id="{A5C0DFCD-9787-6F4A-B244-7166473C1BFA}"/>
              </a:ext>
            </a:extLst>
          </p:cNvPr>
          <p:cNvCxnSpPr>
            <a:cxnSpLocks/>
            <a:stCxn id="15" idx="1"/>
          </p:cNvCxnSpPr>
          <p:nvPr/>
        </p:nvCxnSpPr>
        <p:spPr>
          <a:xfrm flipH="1" flipV="1">
            <a:off x="7447597" y="838435"/>
            <a:ext cx="528637" cy="32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A25AC8-CAB8-EC4A-BA7B-B372D8F34E70}"/>
              </a:ext>
            </a:extLst>
          </p:cNvPr>
          <p:cNvCxnSpPr>
            <a:cxnSpLocks/>
            <a:stCxn id="15" idx="1"/>
          </p:cNvCxnSpPr>
          <p:nvPr/>
        </p:nvCxnSpPr>
        <p:spPr>
          <a:xfrm flipH="1">
            <a:off x="7505700" y="1167968"/>
            <a:ext cx="470534" cy="2621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99BC889B-704E-7E4B-994A-206845EF99C1}"/>
              </a:ext>
            </a:extLst>
          </p:cNvPr>
          <p:cNvSpPr/>
          <p:nvPr/>
        </p:nvSpPr>
        <p:spPr>
          <a:xfrm>
            <a:off x="8024812" y="3518463"/>
            <a:ext cx="1076325" cy="47707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Garamond" panose="02020404030301010803" pitchFamily="18" charset="0"/>
              </a:rPr>
              <a:t>Scaling up</a:t>
            </a:r>
          </a:p>
        </p:txBody>
      </p:sp>
      <p:cxnSp>
        <p:nvCxnSpPr>
          <p:cNvPr id="25" name="Straight Arrow Connector 24">
            <a:extLst>
              <a:ext uri="{FF2B5EF4-FFF2-40B4-BE49-F238E27FC236}">
                <a16:creationId xmlns:a16="http://schemas.microsoft.com/office/drawing/2014/main" id="{F20B536B-3711-034B-AE30-C6E1F6B734AB}"/>
              </a:ext>
            </a:extLst>
          </p:cNvPr>
          <p:cNvCxnSpPr>
            <a:cxnSpLocks/>
            <a:stCxn id="24" idx="1"/>
          </p:cNvCxnSpPr>
          <p:nvPr/>
        </p:nvCxnSpPr>
        <p:spPr>
          <a:xfrm flipH="1" flipV="1">
            <a:off x="7607621" y="2624138"/>
            <a:ext cx="417191" cy="113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DD8E156-497A-DB4E-9DFB-951747243E6A}"/>
              </a:ext>
            </a:extLst>
          </p:cNvPr>
          <p:cNvCxnSpPr>
            <a:cxnSpLocks/>
            <a:stCxn id="24" idx="1"/>
          </p:cNvCxnSpPr>
          <p:nvPr/>
        </p:nvCxnSpPr>
        <p:spPr>
          <a:xfrm flipH="1">
            <a:off x="7404734" y="3757003"/>
            <a:ext cx="620078" cy="744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CD5D188-15F2-4344-82FD-2A155E717A9F}"/>
              </a:ext>
            </a:extLst>
          </p:cNvPr>
          <p:cNvSpPr txBox="1"/>
          <p:nvPr/>
        </p:nvSpPr>
        <p:spPr>
          <a:xfrm>
            <a:off x="139055" y="134025"/>
            <a:ext cx="2607316" cy="461665"/>
          </a:xfrm>
          <a:prstGeom prst="rect">
            <a:avLst/>
          </a:prstGeom>
          <a:noFill/>
        </p:spPr>
        <p:txBody>
          <a:bodyPr wrap="square" rtlCol="0">
            <a:spAutoFit/>
          </a:bodyPr>
          <a:lstStyle/>
          <a:p>
            <a:r>
              <a:rPr lang="en-US" sz="1200" i="1" dirty="0">
                <a:latin typeface="Garamond" panose="02020404030301010803" pitchFamily="18" charset="0"/>
              </a:rPr>
              <a:t>These  projects helped in shaping some of the ideas and skills for PhD work!</a:t>
            </a:r>
          </a:p>
        </p:txBody>
      </p:sp>
    </p:spTree>
    <p:extLst>
      <p:ext uri="{BB962C8B-B14F-4D97-AF65-F5344CB8AC3E}">
        <p14:creationId xmlns:p14="http://schemas.microsoft.com/office/powerpoint/2010/main" val="1329668199"/>
      </p:ext>
    </p:extLst>
  </p:cSld>
  <p:clrMapOvr>
    <a:masterClrMapping/>
  </p:clrMapOvr>
  <mc:AlternateContent xmlns:mc="http://schemas.openxmlformats.org/markup-compatibility/2006" xmlns:p14="http://schemas.microsoft.com/office/powerpoint/2010/main">
    <mc:Choice Requires="p14">
      <p:transition spd="slow" p14:dur="2000" advTm="50688"/>
    </mc:Choice>
    <mc:Fallback xmlns="">
      <p:transition spd="slow" advTm="50688"/>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E5AE-6225-A34B-9094-5574A8292E66}"/>
              </a:ext>
            </a:extLst>
          </p:cNvPr>
          <p:cNvSpPr>
            <a:spLocks noGrp="1"/>
          </p:cNvSpPr>
          <p:nvPr>
            <p:ph type="title"/>
          </p:nvPr>
        </p:nvSpPr>
        <p:spPr/>
        <p:txBody>
          <a:bodyPr/>
          <a:lstStyle/>
          <a:p>
            <a:r>
              <a:rPr lang="en-US" dirty="0"/>
              <a:t>Next Steps in Ph.D.</a:t>
            </a:r>
          </a:p>
        </p:txBody>
      </p:sp>
      <p:sp>
        <p:nvSpPr>
          <p:cNvPr id="4" name="Footer Placeholder 3">
            <a:extLst>
              <a:ext uri="{FF2B5EF4-FFF2-40B4-BE49-F238E27FC236}">
                <a16:creationId xmlns:a16="http://schemas.microsoft.com/office/drawing/2014/main" id="{24DE7760-954E-3C4C-B4D6-71480EC19B3A}"/>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F073109C-8728-BD4D-8055-E0736B05C915}"/>
              </a:ext>
            </a:extLst>
          </p:cNvPr>
          <p:cNvSpPr>
            <a:spLocks noGrp="1"/>
          </p:cNvSpPr>
          <p:nvPr>
            <p:ph type="sldNum" sz="quarter" idx="16"/>
          </p:nvPr>
        </p:nvSpPr>
        <p:spPr/>
        <p:txBody>
          <a:bodyPr/>
          <a:lstStyle/>
          <a:p>
            <a:fld id="{94484A00-4F00-BC41-AC64-A612D22D8354}" type="slidenum">
              <a:rPr lang="en-US" smtClean="0"/>
              <a:pPr/>
              <a:t>71</a:t>
            </a:fld>
            <a:endParaRPr lang="en-US"/>
          </a:p>
        </p:txBody>
      </p:sp>
      <p:graphicFrame>
        <p:nvGraphicFramePr>
          <p:cNvPr id="9" name="Diagram 8">
            <a:extLst>
              <a:ext uri="{FF2B5EF4-FFF2-40B4-BE49-F238E27FC236}">
                <a16:creationId xmlns:a16="http://schemas.microsoft.com/office/drawing/2014/main" id="{704C09BD-FB57-2849-AC71-0D2E8205A721}"/>
              </a:ext>
            </a:extLst>
          </p:cNvPr>
          <p:cNvGraphicFramePr/>
          <p:nvPr>
            <p:extLst>
              <p:ext uri="{D42A27DB-BD31-4B8C-83A1-F6EECF244321}">
                <p14:modId xmlns:p14="http://schemas.microsoft.com/office/powerpoint/2010/main" val="3657724112"/>
              </p:ext>
            </p:extLst>
          </p:nvPr>
        </p:nvGraphicFramePr>
        <p:xfrm>
          <a:off x="282181" y="688055"/>
          <a:ext cx="8713381" cy="4464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117D34F4-429C-634D-92EC-80972DAD5728}"/>
              </a:ext>
            </a:extLst>
          </p:cNvPr>
          <p:cNvSpPr txBox="1"/>
          <p:nvPr/>
        </p:nvSpPr>
        <p:spPr>
          <a:xfrm>
            <a:off x="7213404" y="3968148"/>
            <a:ext cx="1648415" cy="646331"/>
          </a:xfrm>
          <a:prstGeom prst="rect">
            <a:avLst/>
          </a:prstGeom>
          <a:noFill/>
        </p:spPr>
        <p:txBody>
          <a:bodyPr wrap="square" rtlCol="0">
            <a:spAutoFit/>
          </a:bodyPr>
          <a:lstStyle/>
          <a:p>
            <a:r>
              <a:rPr lang="en-US" sz="1200" b="1" i="1" dirty="0">
                <a:solidFill>
                  <a:schemeClr val="accent1">
                    <a:lumMod val="50000"/>
                  </a:schemeClr>
                </a:solidFill>
                <a:latin typeface="Garamond" panose="02020404030301010803" pitchFamily="18" charset="0"/>
              </a:rPr>
              <a:t>USC deadlines:</a:t>
            </a:r>
          </a:p>
          <a:p>
            <a:pPr marL="171450" indent="-171450">
              <a:buFont typeface="Arial" panose="020B0604020202020204" pitchFamily="34" charset="0"/>
              <a:buChar char="•"/>
            </a:pPr>
            <a:r>
              <a:rPr lang="en-US" sz="1200" dirty="0">
                <a:solidFill>
                  <a:schemeClr val="accent1">
                    <a:lumMod val="50000"/>
                  </a:schemeClr>
                </a:solidFill>
                <a:latin typeface="Garamond" panose="02020404030301010803" pitchFamily="18" charset="0"/>
              </a:rPr>
              <a:t>Spring 22    :  </a:t>
            </a:r>
            <a:r>
              <a:rPr lang="en-US" sz="1200" dirty="0">
                <a:solidFill>
                  <a:srgbClr val="C00000"/>
                </a:solidFill>
                <a:latin typeface="Garamond" panose="02020404030301010803" pitchFamily="18" charset="0"/>
              </a:rPr>
              <a:t>03/18</a:t>
            </a:r>
          </a:p>
          <a:p>
            <a:pPr marL="171450" indent="-171450">
              <a:buFont typeface="Arial" panose="020B0604020202020204" pitchFamily="34" charset="0"/>
              <a:buChar char="•"/>
            </a:pPr>
            <a:r>
              <a:rPr lang="en-US" sz="1200" dirty="0">
                <a:solidFill>
                  <a:schemeClr val="accent1">
                    <a:lumMod val="50000"/>
                  </a:schemeClr>
                </a:solidFill>
                <a:latin typeface="Garamond" panose="02020404030301010803" pitchFamily="18" charset="0"/>
              </a:rPr>
              <a:t>Summer 22 :  </a:t>
            </a:r>
            <a:r>
              <a:rPr lang="en-US" sz="1200" dirty="0">
                <a:solidFill>
                  <a:srgbClr val="C00000"/>
                </a:solidFill>
                <a:latin typeface="Garamond" panose="02020404030301010803" pitchFamily="18" charset="0"/>
              </a:rPr>
              <a:t>07/01</a:t>
            </a:r>
          </a:p>
        </p:txBody>
      </p:sp>
      <p:sp>
        <p:nvSpPr>
          <p:cNvPr id="3" name="TextBox 2">
            <a:extLst>
              <a:ext uri="{FF2B5EF4-FFF2-40B4-BE49-F238E27FC236}">
                <a16:creationId xmlns:a16="http://schemas.microsoft.com/office/drawing/2014/main" id="{D302C860-5492-1B46-833A-B58B216B69E1}"/>
              </a:ext>
            </a:extLst>
          </p:cNvPr>
          <p:cNvSpPr txBox="1"/>
          <p:nvPr/>
        </p:nvSpPr>
        <p:spPr>
          <a:xfrm>
            <a:off x="5913661" y="688054"/>
            <a:ext cx="3029148" cy="369332"/>
          </a:xfrm>
          <a:prstGeom prst="rect">
            <a:avLst/>
          </a:prstGeom>
          <a:noFill/>
        </p:spPr>
        <p:txBody>
          <a:bodyPr wrap="square" rtlCol="0">
            <a:spAutoFit/>
          </a:bodyPr>
          <a:lstStyle/>
          <a:p>
            <a:r>
              <a:rPr lang="en-US" dirty="0">
                <a:solidFill>
                  <a:schemeClr val="tx2"/>
                </a:solidFill>
                <a:latin typeface="Garamond" panose="02020404030301010803" pitchFamily="18" charset="0"/>
              </a:rPr>
              <a:t>Ph.D. requirements: 60/60  ✅</a:t>
            </a:r>
          </a:p>
        </p:txBody>
      </p:sp>
    </p:spTree>
    <p:extLst>
      <p:ext uri="{BB962C8B-B14F-4D97-AF65-F5344CB8AC3E}">
        <p14:creationId xmlns:p14="http://schemas.microsoft.com/office/powerpoint/2010/main" val="3915162549"/>
      </p:ext>
    </p:extLst>
  </p:cSld>
  <p:clrMapOvr>
    <a:masterClrMapping/>
  </p:clrMapOvr>
  <mc:AlternateContent xmlns:mc="http://schemas.openxmlformats.org/markup-compatibility/2006">
    <mc:Choice xmlns:p14="http://schemas.microsoft.com/office/powerpoint/2010/main" Requires="p14">
      <p:transition spd="slow" p14:dur="2000" advTm="38260"/>
    </mc:Choice>
    <mc:Fallback>
      <p:transition spd="slow" advTm="3826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7986B5A3-D8A9-DE45-97A7-603F412C983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2594" t="3745" r="2666" b="3093"/>
          <a:stretch/>
        </p:blipFill>
        <p:spPr bwMode="auto">
          <a:xfrm>
            <a:off x="-8750" y="-2298"/>
            <a:ext cx="9146866" cy="5714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95F7BE-8A1E-8D4E-9150-D572C30F77C7}"/>
              </a:ext>
            </a:extLst>
          </p:cNvPr>
          <p:cNvSpPr txBox="1"/>
          <p:nvPr/>
        </p:nvSpPr>
        <p:spPr>
          <a:xfrm>
            <a:off x="980891" y="1844041"/>
            <a:ext cx="7167584" cy="707886"/>
          </a:xfrm>
          <a:prstGeom prst="rect">
            <a:avLst/>
          </a:prstGeom>
          <a:noFill/>
        </p:spPr>
        <p:txBody>
          <a:bodyPr wrap="square" rtlCol="0">
            <a:spAutoFit/>
          </a:bodyPr>
          <a:lstStyle/>
          <a:p>
            <a:pPr algn="ctr"/>
            <a:r>
              <a:rPr lang="en-US" sz="2000" dirty="0">
                <a:solidFill>
                  <a:srgbClr val="990000"/>
                </a:solidFill>
                <a:latin typeface="Garamond" panose="02020404030301010803" pitchFamily="18" charset="0"/>
                <a:ea typeface="Ayuthaya" pitchFamily="2" charset="-34"/>
                <a:cs typeface="Ayuthaya" pitchFamily="2" charset="-34"/>
              </a:rPr>
              <a:t>The Inevitable Problem of </a:t>
            </a:r>
            <a:br>
              <a:rPr lang="en-US" sz="2000" dirty="0">
                <a:solidFill>
                  <a:srgbClr val="990000"/>
                </a:solidFill>
                <a:latin typeface="Garamond" panose="02020404030301010803" pitchFamily="18" charset="0"/>
                <a:ea typeface="Ayuthaya" pitchFamily="2" charset="-34"/>
                <a:cs typeface="Ayuthaya" pitchFamily="2" charset="-34"/>
              </a:rPr>
            </a:br>
            <a:r>
              <a:rPr lang="en-US" sz="2000" dirty="0">
                <a:solidFill>
                  <a:srgbClr val="990000"/>
                </a:solidFill>
                <a:latin typeface="Garamond" panose="02020404030301010803" pitchFamily="18" charset="0"/>
                <a:ea typeface="Ayuthaya" pitchFamily="2" charset="-34"/>
                <a:cs typeface="Ayuthaya" pitchFamily="2" charset="-34"/>
              </a:rPr>
              <a:t>Rare Phenomena Learning  in Machine Translation</a:t>
            </a:r>
          </a:p>
        </p:txBody>
      </p:sp>
      <p:pic>
        <p:nvPicPr>
          <p:cNvPr id="31" name="Picture 30" descr="Formal_Viterbi_CardOnTrans.eps">
            <a:extLst>
              <a:ext uri="{FF2B5EF4-FFF2-40B4-BE49-F238E27FC236}">
                <a16:creationId xmlns:a16="http://schemas.microsoft.com/office/drawing/2014/main" id="{227CDAE1-C568-8545-A1C8-471B63E0DD4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483" t="13036" r="9389" b="16568"/>
          <a:stretch/>
        </p:blipFill>
        <p:spPr>
          <a:xfrm>
            <a:off x="7853021" y="157832"/>
            <a:ext cx="1216152" cy="364846"/>
          </a:xfrm>
          <a:prstGeom prst="rect">
            <a:avLst/>
          </a:prstGeom>
        </p:spPr>
      </p:pic>
      <p:sp>
        <p:nvSpPr>
          <p:cNvPr id="9" name="TextBox 8">
            <a:extLst>
              <a:ext uri="{FF2B5EF4-FFF2-40B4-BE49-F238E27FC236}">
                <a16:creationId xmlns:a16="http://schemas.microsoft.com/office/drawing/2014/main" id="{027597BE-0470-5F4E-9485-9DCD66606F5A}"/>
              </a:ext>
            </a:extLst>
          </p:cNvPr>
          <p:cNvSpPr txBox="1"/>
          <p:nvPr/>
        </p:nvSpPr>
        <p:spPr>
          <a:xfrm>
            <a:off x="2732948" y="157832"/>
            <a:ext cx="3678103" cy="523220"/>
          </a:xfrm>
          <a:prstGeom prst="rect">
            <a:avLst/>
          </a:prstGeom>
          <a:noFill/>
        </p:spPr>
        <p:txBody>
          <a:bodyPr wrap="square" rtlCol="0">
            <a:spAutoFit/>
          </a:bodyPr>
          <a:lstStyle/>
          <a:p>
            <a:pPr algn="ctr"/>
            <a:r>
              <a:rPr lang="en-US" sz="2800" dirty="0">
                <a:solidFill>
                  <a:srgbClr val="990000"/>
                </a:solidFill>
                <a:latin typeface="Garamond" panose="02020404030301010803" pitchFamily="18" charset="0"/>
                <a:ea typeface="Ayuthaya" pitchFamily="2" charset="-34"/>
                <a:cs typeface="Ayuthaya" pitchFamily="2" charset="-34"/>
              </a:rPr>
              <a:t>Q &amp; A</a:t>
            </a:r>
          </a:p>
        </p:txBody>
      </p:sp>
      <p:sp>
        <p:nvSpPr>
          <p:cNvPr id="12" name="TextBox 11">
            <a:extLst>
              <a:ext uri="{FF2B5EF4-FFF2-40B4-BE49-F238E27FC236}">
                <a16:creationId xmlns:a16="http://schemas.microsoft.com/office/drawing/2014/main" id="{E9AB6AED-BD6D-7C42-8BAE-B560AF18E554}"/>
              </a:ext>
            </a:extLst>
          </p:cNvPr>
          <p:cNvSpPr txBox="1"/>
          <p:nvPr/>
        </p:nvSpPr>
        <p:spPr>
          <a:xfrm>
            <a:off x="3299240" y="2950211"/>
            <a:ext cx="2191177" cy="954107"/>
          </a:xfrm>
          <a:prstGeom prst="rect">
            <a:avLst/>
          </a:prstGeom>
          <a:noFill/>
        </p:spPr>
        <p:txBody>
          <a:bodyPr wrap="none" rtlCol="0">
            <a:spAutoFit/>
          </a:bodyPr>
          <a:lstStyle/>
          <a:p>
            <a:pPr algn="ctr"/>
            <a:r>
              <a:rPr lang="en-US" b="1" i="1" dirty="0">
                <a:solidFill>
                  <a:schemeClr val="bg2">
                    <a:lumMod val="25000"/>
                  </a:schemeClr>
                </a:solidFill>
                <a:latin typeface="Garamond" panose="02020404030301010803" pitchFamily="18" charset="0"/>
              </a:rPr>
              <a:t>Dissertation Proposal</a:t>
            </a:r>
          </a:p>
          <a:p>
            <a:pPr algn="ctr"/>
            <a:r>
              <a:rPr lang="en-US" i="1" dirty="0">
                <a:solidFill>
                  <a:schemeClr val="bg2">
                    <a:lumMod val="25000"/>
                  </a:schemeClr>
                </a:solidFill>
                <a:latin typeface="Garamond" panose="02020404030301010803" pitchFamily="18" charset="0"/>
              </a:rPr>
              <a:t>by</a:t>
            </a:r>
          </a:p>
          <a:p>
            <a:pPr algn="ctr"/>
            <a:r>
              <a:rPr lang="en-US" sz="2000" dirty="0" err="1">
                <a:solidFill>
                  <a:schemeClr val="bg2">
                    <a:lumMod val="25000"/>
                  </a:schemeClr>
                </a:solidFill>
                <a:latin typeface="Garamond" panose="02020404030301010803" pitchFamily="18" charset="0"/>
              </a:rPr>
              <a:t>Thamme</a:t>
            </a:r>
            <a:r>
              <a:rPr lang="en-US" sz="2000" dirty="0">
                <a:solidFill>
                  <a:schemeClr val="bg2">
                    <a:lumMod val="25000"/>
                  </a:schemeClr>
                </a:solidFill>
                <a:latin typeface="Garamond" panose="02020404030301010803" pitchFamily="18" charset="0"/>
              </a:rPr>
              <a:t> Gowda</a:t>
            </a:r>
          </a:p>
        </p:txBody>
      </p:sp>
      <p:sp>
        <p:nvSpPr>
          <p:cNvPr id="13" name="TextBox 12">
            <a:extLst>
              <a:ext uri="{FF2B5EF4-FFF2-40B4-BE49-F238E27FC236}">
                <a16:creationId xmlns:a16="http://schemas.microsoft.com/office/drawing/2014/main" id="{646491C8-F422-D944-B973-5D09E7474FF5}"/>
              </a:ext>
            </a:extLst>
          </p:cNvPr>
          <p:cNvSpPr txBox="1"/>
          <p:nvPr/>
        </p:nvSpPr>
        <p:spPr>
          <a:xfrm>
            <a:off x="7004938" y="2888656"/>
            <a:ext cx="1885849" cy="2031325"/>
          </a:xfrm>
          <a:prstGeom prst="rect">
            <a:avLst/>
          </a:prstGeom>
          <a:noFill/>
        </p:spPr>
        <p:txBody>
          <a:bodyPr wrap="square" rtlCol="0">
            <a:spAutoFit/>
          </a:bodyPr>
          <a:lstStyle/>
          <a:p>
            <a:r>
              <a:rPr lang="en-US" b="1" i="1" dirty="0">
                <a:latin typeface="Garamond" panose="02020404030301010803" pitchFamily="18" charset="0"/>
              </a:rPr>
              <a:t>Committee</a:t>
            </a:r>
          </a:p>
          <a:p>
            <a:r>
              <a:rPr lang="en-US" dirty="0">
                <a:latin typeface="Garamond" panose="02020404030301010803" pitchFamily="18" charset="0"/>
              </a:rPr>
              <a:t>Jonathan May </a:t>
            </a:r>
            <a:r>
              <a:rPr lang="en-US" sz="1400" dirty="0">
                <a:latin typeface="The Hand" panose="03070502030502020204" pitchFamily="66" charset="0"/>
              </a:rPr>
              <a:t>(advisor)</a:t>
            </a:r>
          </a:p>
          <a:p>
            <a:r>
              <a:rPr lang="en-US" dirty="0">
                <a:latin typeface="Garamond" panose="02020404030301010803" pitchFamily="18" charset="0"/>
              </a:rPr>
              <a:t>Chris Mattmann</a:t>
            </a:r>
          </a:p>
          <a:p>
            <a:r>
              <a:rPr lang="en-US" dirty="0">
                <a:latin typeface="Garamond" panose="02020404030301010803" pitchFamily="18" charset="0"/>
              </a:rPr>
              <a:t>Xuezhe Ma</a:t>
            </a:r>
          </a:p>
          <a:p>
            <a:r>
              <a:rPr lang="en-US" dirty="0">
                <a:latin typeface="Garamond" panose="02020404030301010803" pitchFamily="18" charset="0"/>
              </a:rPr>
              <a:t>Aiichiro Nakano</a:t>
            </a:r>
          </a:p>
          <a:p>
            <a:r>
              <a:rPr lang="en-US" dirty="0">
                <a:latin typeface="Garamond" panose="02020404030301010803" pitchFamily="18" charset="0"/>
              </a:rPr>
              <a:t>Shri Narayanan</a:t>
            </a:r>
          </a:p>
          <a:p>
            <a:r>
              <a:rPr lang="en-US" dirty="0">
                <a:latin typeface="Garamond" panose="02020404030301010803" pitchFamily="18" charset="0"/>
              </a:rPr>
              <a:t>Xiang Ren</a:t>
            </a:r>
          </a:p>
        </p:txBody>
      </p:sp>
    </p:spTree>
    <p:extLst>
      <p:ext uri="{BB962C8B-B14F-4D97-AF65-F5344CB8AC3E}">
        <p14:creationId xmlns:p14="http://schemas.microsoft.com/office/powerpoint/2010/main" val="3827484918"/>
      </p:ext>
    </p:extLst>
  </p:cSld>
  <p:clrMapOvr>
    <a:masterClrMapping/>
  </p:clrMapOvr>
  <mc:AlternateContent xmlns:mc="http://schemas.openxmlformats.org/markup-compatibility/2006" xmlns:p14="http://schemas.microsoft.com/office/powerpoint/2010/main">
    <mc:Choice Requires="p14">
      <p:transition spd="slow" p14:dur="2000" advTm="7507"/>
    </mc:Choice>
    <mc:Fallback xmlns="">
      <p:transition spd="slow" advTm="7507"/>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1A4F-1F4A-1946-AEB3-C3D5BCBC97F2}"/>
              </a:ext>
            </a:extLst>
          </p:cNvPr>
          <p:cNvSpPr>
            <a:spLocks noGrp="1"/>
          </p:cNvSpPr>
          <p:nvPr>
            <p:ph type="title"/>
          </p:nvPr>
        </p:nvSpPr>
        <p:spPr/>
        <p:txBody>
          <a:bodyPr/>
          <a:lstStyle/>
          <a:p>
            <a:r>
              <a:rPr lang="en-US" dirty="0"/>
              <a:t>The Other Curse</a:t>
            </a:r>
          </a:p>
        </p:txBody>
      </p:sp>
      <p:sp>
        <p:nvSpPr>
          <p:cNvPr id="3" name="Content Placeholder 2">
            <a:extLst>
              <a:ext uri="{FF2B5EF4-FFF2-40B4-BE49-F238E27FC236}">
                <a16:creationId xmlns:a16="http://schemas.microsoft.com/office/drawing/2014/main" id="{21949CEF-00A3-4C4A-812D-CAA87CA85108}"/>
              </a:ext>
            </a:extLst>
          </p:cNvPr>
          <p:cNvSpPr>
            <a:spLocks noGrp="1"/>
          </p:cNvSpPr>
          <p:nvPr>
            <p:ph idx="1"/>
          </p:nvPr>
        </p:nvSpPr>
        <p:spPr/>
        <p:txBody>
          <a:bodyPr/>
          <a:lstStyle/>
          <a:p>
            <a:r>
              <a:rPr lang="en-US" dirty="0"/>
              <a:t>“The more of the local stuff we get right, the more users will come to trust the software, and hence the more noticeable long-range dependencies will become, and the more upset people will get if they are deceived by a wrong analysis” –  Mark Steedman, 2008</a:t>
            </a:r>
          </a:p>
        </p:txBody>
      </p:sp>
      <p:sp>
        <p:nvSpPr>
          <p:cNvPr id="4" name="Footer Placeholder 3">
            <a:extLst>
              <a:ext uri="{FF2B5EF4-FFF2-40B4-BE49-F238E27FC236}">
                <a16:creationId xmlns:a16="http://schemas.microsoft.com/office/drawing/2014/main" id="{EBDFBD7A-C72C-144F-913B-0994296ACDFD}"/>
              </a:ext>
            </a:extLst>
          </p:cNvPr>
          <p:cNvSpPr>
            <a:spLocks noGrp="1"/>
          </p:cNvSpPr>
          <p:nvPr>
            <p:ph type="ftr" sz="quarter" idx="11"/>
          </p:nvPr>
        </p:nvSpPr>
        <p:spPr/>
        <p:txBody>
          <a:bodyPr/>
          <a:lstStyle/>
          <a:p>
            <a:r>
              <a:rPr lang="en-US"/>
              <a:t>TG's Dissertation Proposal</a:t>
            </a:r>
          </a:p>
        </p:txBody>
      </p:sp>
      <p:sp>
        <p:nvSpPr>
          <p:cNvPr id="5" name="Slide Number Placeholder 4">
            <a:extLst>
              <a:ext uri="{FF2B5EF4-FFF2-40B4-BE49-F238E27FC236}">
                <a16:creationId xmlns:a16="http://schemas.microsoft.com/office/drawing/2014/main" id="{756EE3AD-674F-A946-93BD-FE24339ED700}"/>
              </a:ext>
            </a:extLst>
          </p:cNvPr>
          <p:cNvSpPr>
            <a:spLocks noGrp="1"/>
          </p:cNvSpPr>
          <p:nvPr>
            <p:ph type="sldNum" sz="quarter" idx="12"/>
          </p:nvPr>
        </p:nvSpPr>
        <p:spPr/>
        <p:txBody>
          <a:bodyPr/>
          <a:lstStyle/>
          <a:p>
            <a:fld id="{94484A00-4F00-BC41-AC64-A612D22D8354}" type="slidenum">
              <a:rPr lang="en-US" smtClean="0"/>
              <a:t>73</a:t>
            </a:fld>
            <a:endParaRPr lang="en-US"/>
          </a:p>
        </p:txBody>
      </p:sp>
    </p:spTree>
    <p:extLst>
      <p:ext uri="{BB962C8B-B14F-4D97-AF65-F5344CB8AC3E}">
        <p14:creationId xmlns:p14="http://schemas.microsoft.com/office/powerpoint/2010/main" val="3133274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1BAA16FF-4E0C-E34A-9CFE-7AE57373DC6A}"/>
              </a:ext>
            </a:extLst>
          </p:cNvPr>
          <p:cNvPicPr>
            <a:picLocks noChangeAspect="1"/>
          </p:cNvPicPr>
          <p:nvPr/>
        </p:nvPicPr>
        <p:blipFill>
          <a:blip r:embed="rId2"/>
          <a:stretch>
            <a:fillRect/>
          </a:stretch>
        </p:blipFill>
        <p:spPr>
          <a:xfrm>
            <a:off x="4739150" y="2263282"/>
            <a:ext cx="4080729" cy="2633299"/>
          </a:xfrm>
          <a:prstGeom prst="rect">
            <a:avLst/>
          </a:prstGeom>
        </p:spPr>
      </p:pic>
      <p:sp>
        <p:nvSpPr>
          <p:cNvPr id="4" name="Footer Placeholder 3">
            <a:extLst>
              <a:ext uri="{FF2B5EF4-FFF2-40B4-BE49-F238E27FC236}">
                <a16:creationId xmlns:a16="http://schemas.microsoft.com/office/drawing/2014/main" id="{70B23E51-D341-084A-9F08-DFDA93052093}"/>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FC73C3F1-054E-2146-8987-64C03B74B7C2}"/>
              </a:ext>
            </a:extLst>
          </p:cNvPr>
          <p:cNvSpPr>
            <a:spLocks noGrp="1"/>
          </p:cNvSpPr>
          <p:nvPr>
            <p:ph type="sldNum" sz="quarter" idx="16"/>
          </p:nvPr>
        </p:nvSpPr>
        <p:spPr/>
        <p:txBody>
          <a:bodyPr/>
          <a:lstStyle/>
          <a:p>
            <a:fld id="{94484A00-4F00-BC41-AC64-A612D22D8354}" type="slidenum">
              <a:rPr lang="en-US" smtClean="0"/>
              <a:pPr/>
              <a:t>74</a:t>
            </a:fld>
            <a:endParaRPr lang="en-US"/>
          </a:p>
        </p:txBody>
      </p:sp>
      <p:cxnSp>
        <p:nvCxnSpPr>
          <p:cNvPr id="11" name="Straight Arrow Connector 10">
            <a:extLst>
              <a:ext uri="{FF2B5EF4-FFF2-40B4-BE49-F238E27FC236}">
                <a16:creationId xmlns:a16="http://schemas.microsoft.com/office/drawing/2014/main" id="{DD5D78D0-B22D-AB42-BD97-D0A3EB401423}"/>
              </a:ext>
            </a:extLst>
          </p:cNvPr>
          <p:cNvCxnSpPr>
            <a:cxnSpLocks/>
            <a:stCxn id="12" idx="2"/>
          </p:cNvCxnSpPr>
          <p:nvPr/>
        </p:nvCxnSpPr>
        <p:spPr>
          <a:xfrm>
            <a:off x="6927187" y="2198263"/>
            <a:ext cx="971521" cy="19974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723BE7-3CD0-2E4A-8A3D-ACB344EAEF93}"/>
              </a:ext>
            </a:extLst>
          </p:cNvPr>
          <p:cNvSpPr txBox="1"/>
          <p:nvPr/>
        </p:nvSpPr>
        <p:spPr>
          <a:xfrm>
            <a:off x="4992811" y="1828931"/>
            <a:ext cx="3868751" cy="369332"/>
          </a:xfrm>
          <a:prstGeom prst="rect">
            <a:avLst/>
          </a:prstGeom>
          <a:noFill/>
        </p:spPr>
        <p:txBody>
          <a:bodyPr wrap="none" rtlCol="0">
            <a:spAutoFit/>
          </a:bodyPr>
          <a:lstStyle/>
          <a:p>
            <a:r>
              <a:rPr lang="en-US" dirty="0">
                <a:solidFill>
                  <a:srgbClr val="C00000"/>
                </a:solidFill>
                <a:latin typeface="Garamond" panose="02020404030301010803" pitchFamily="18" charset="0"/>
              </a:rPr>
              <a:t>Geology: Rarest inert metals are precious</a:t>
            </a:r>
          </a:p>
        </p:txBody>
      </p:sp>
      <p:cxnSp>
        <p:nvCxnSpPr>
          <p:cNvPr id="3" name="Straight Connector 2">
            <a:extLst>
              <a:ext uri="{FF2B5EF4-FFF2-40B4-BE49-F238E27FC236}">
                <a16:creationId xmlns:a16="http://schemas.microsoft.com/office/drawing/2014/main" id="{C7883481-45D0-7940-86F8-C013E630D865}"/>
              </a:ext>
            </a:extLst>
          </p:cNvPr>
          <p:cNvCxnSpPr>
            <a:cxnSpLocks/>
          </p:cNvCxnSpPr>
          <p:nvPr/>
        </p:nvCxnSpPr>
        <p:spPr>
          <a:xfrm>
            <a:off x="4404851" y="1855569"/>
            <a:ext cx="0" cy="3316199"/>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26" name="Picture 2" descr="Standard deviation - Wikipedia">
            <a:extLst>
              <a:ext uri="{FF2B5EF4-FFF2-40B4-BE49-F238E27FC236}">
                <a16:creationId xmlns:a16="http://schemas.microsoft.com/office/drawing/2014/main" id="{48B49539-2537-BC4C-B5E3-114505722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12" y="2460552"/>
            <a:ext cx="3519438" cy="24025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16D32D5-42A4-4F4E-B2D2-C06AC2FAF6B8}"/>
              </a:ext>
            </a:extLst>
          </p:cNvPr>
          <p:cNvSpPr txBox="1"/>
          <p:nvPr/>
        </p:nvSpPr>
        <p:spPr>
          <a:xfrm>
            <a:off x="1072907" y="1820909"/>
            <a:ext cx="2801099" cy="338554"/>
          </a:xfrm>
          <a:prstGeom prst="rect">
            <a:avLst/>
          </a:prstGeom>
          <a:noFill/>
        </p:spPr>
        <p:txBody>
          <a:bodyPr wrap="square" rtlCol="0">
            <a:spAutoFit/>
          </a:bodyPr>
          <a:lstStyle/>
          <a:p>
            <a:pPr algn="ctr"/>
            <a:r>
              <a:rPr lang="en-US" sz="1600" dirty="0">
                <a:solidFill>
                  <a:srgbClr val="C00000"/>
                </a:solidFill>
                <a:latin typeface="Garamond" panose="02020404030301010803" pitchFamily="18" charset="0"/>
              </a:rPr>
              <a:t>Rare = abnormal (/noise?)</a:t>
            </a:r>
          </a:p>
        </p:txBody>
      </p:sp>
      <p:cxnSp>
        <p:nvCxnSpPr>
          <p:cNvPr id="14" name="Straight Arrow Connector 13">
            <a:extLst>
              <a:ext uri="{FF2B5EF4-FFF2-40B4-BE49-F238E27FC236}">
                <a16:creationId xmlns:a16="http://schemas.microsoft.com/office/drawing/2014/main" id="{C924FEEB-2398-0144-AA84-6B6405338F5D}"/>
              </a:ext>
            </a:extLst>
          </p:cNvPr>
          <p:cNvCxnSpPr>
            <a:cxnSpLocks/>
            <a:stCxn id="13" idx="2"/>
          </p:cNvCxnSpPr>
          <p:nvPr/>
        </p:nvCxnSpPr>
        <p:spPr>
          <a:xfrm>
            <a:off x="2473457" y="2159463"/>
            <a:ext cx="1364563" cy="19844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01007C-E099-F14B-A7DF-BF408731E315}"/>
              </a:ext>
            </a:extLst>
          </p:cNvPr>
          <p:cNvCxnSpPr>
            <a:cxnSpLocks/>
            <a:stCxn id="13" idx="2"/>
          </p:cNvCxnSpPr>
          <p:nvPr/>
        </p:nvCxnSpPr>
        <p:spPr>
          <a:xfrm flipH="1">
            <a:off x="927202" y="2159463"/>
            <a:ext cx="1546255" cy="20362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itle 6">
            <a:extLst>
              <a:ext uri="{FF2B5EF4-FFF2-40B4-BE49-F238E27FC236}">
                <a16:creationId xmlns:a16="http://schemas.microsoft.com/office/drawing/2014/main" id="{729DE5A1-97D9-4B48-9411-89A88366FE59}"/>
              </a:ext>
            </a:extLst>
          </p:cNvPr>
          <p:cNvSpPr>
            <a:spLocks noGrp="1"/>
          </p:cNvSpPr>
          <p:nvPr>
            <p:ph type="title"/>
          </p:nvPr>
        </p:nvSpPr>
        <p:spPr>
          <a:xfrm>
            <a:off x="191914" y="123576"/>
            <a:ext cx="8760172" cy="477079"/>
          </a:xfrm>
        </p:spPr>
        <p:txBody>
          <a:bodyPr/>
          <a:lstStyle/>
          <a:p>
            <a:r>
              <a:rPr lang="en-US" dirty="0"/>
              <a:t>Q &amp; A</a:t>
            </a:r>
          </a:p>
        </p:txBody>
      </p:sp>
      <p:sp>
        <p:nvSpPr>
          <p:cNvPr id="29" name="TextBox 28">
            <a:extLst>
              <a:ext uri="{FF2B5EF4-FFF2-40B4-BE49-F238E27FC236}">
                <a16:creationId xmlns:a16="http://schemas.microsoft.com/office/drawing/2014/main" id="{208462C5-1F07-7649-B5AF-8449C7F04E75}"/>
              </a:ext>
            </a:extLst>
          </p:cNvPr>
          <p:cNvSpPr txBox="1"/>
          <p:nvPr/>
        </p:nvSpPr>
        <p:spPr>
          <a:xfrm>
            <a:off x="442459" y="782030"/>
            <a:ext cx="8259081" cy="646331"/>
          </a:xfrm>
          <a:prstGeom prst="rect">
            <a:avLst/>
          </a:prstGeom>
          <a:noFill/>
        </p:spPr>
        <p:txBody>
          <a:bodyPr wrap="square" rtlCol="0">
            <a:spAutoFit/>
          </a:bodyPr>
          <a:lstStyle/>
          <a:p>
            <a:r>
              <a:rPr lang="en-US" dirty="0">
                <a:latin typeface="Garamond" panose="02020404030301010803" pitchFamily="18" charset="0"/>
              </a:rPr>
              <a:t>Closing thought:</a:t>
            </a:r>
            <a:br>
              <a:rPr lang="en-US" dirty="0">
                <a:latin typeface="Garamond" panose="02020404030301010803" pitchFamily="18" charset="0"/>
              </a:rPr>
            </a:br>
            <a:r>
              <a:rPr lang="en-US" dirty="0">
                <a:latin typeface="Garamond" panose="02020404030301010803" pitchFamily="18" charset="0"/>
              </a:rPr>
              <a:t>	 Rare/precious/novel observations are statistically indistinguishable from noise</a:t>
            </a:r>
          </a:p>
        </p:txBody>
      </p:sp>
      <p:sp>
        <p:nvSpPr>
          <p:cNvPr id="10" name="TextBox 9">
            <a:extLst>
              <a:ext uri="{FF2B5EF4-FFF2-40B4-BE49-F238E27FC236}">
                <a16:creationId xmlns:a16="http://schemas.microsoft.com/office/drawing/2014/main" id="{A1B953EE-B250-FA4A-8DD4-DDA7099682B9}"/>
              </a:ext>
            </a:extLst>
          </p:cNvPr>
          <p:cNvSpPr txBox="1"/>
          <p:nvPr/>
        </p:nvSpPr>
        <p:spPr>
          <a:xfrm>
            <a:off x="5302487" y="5075885"/>
            <a:ext cx="3649599" cy="276999"/>
          </a:xfrm>
          <a:prstGeom prst="rect">
            <a:avLst/>
          </a:prstGeom>
          <a:noFill/>
        </p:spPr>
        <p:txBody>
          <a:bodyPr wrap="square" rtlCol="0">
            <a:spAutoFit/>
          </a:bodyPr>
          <a:lstStyle/>
          <a:p>
            <a:pPr algn="r"/>
            <a:r>
              <a:rPr lang="en-US" sz="1200" dirty="0">
                <a:latin typeface="The Hand" panose="03070502030502020204" pitchFamily="66" charset="0"/>
              </a:rPr>
              <a:t>Image Credit: U.S. Geological Survey Fact Sheet 087-02 </a:t>
            </a:r>
            <a:r>
              <a:rPr lang="en-US" sz="1200" dirty="0">
                <a:latin typeface="The Hand" panose="03070502030502020204" pitchFamily="66" charset="0"/>
                <a:hlinkClick r:id="rId4"/>
              </a:rPr>
              <a:t>https://pubs.usgs.gov/fs/2002/fs087-02/</a:t>
            </a:r>
            <a:r>
              <a:rPr lang="en-US" sz="1200" dirty="0">
                <a:latin typeface="The Hand" panose="03070502030502020204" pitchFamily="66" charset="0"/>
              </a:rPr>
              <a:t> </a:t>
            </a:r>
          </a:p>
        </p:txBody>
      </p:sp>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DE74F9BC-47DB-1143-9366-71D4E857C8C6}"/>
                  </a:ext>
                </a:extLst>
              </p14:cNvPr>
              <p14:cNvContentPartPr/>
              <p14:nvPr/>
            </p14:nvContentPartPr>
            <p14:xfrm>
              <a:off x="8044413" y="4129789"/>
              <a:ext cx="339480" cy="250920"/>
            </p14:xfrm>
          </p:contentPart>
        </mc:Choice>
        <mc:Fallback xmlns="">
          <p:pic>
            <p:nvPicPr>
              <p:cNvPr id="22" name="Ink 21">
                <a:extLst>
                  <a:ext uri="{FF2B5EF4-FFF2-40B4-BE49-F238E27FC236}">
                    <a16:creationId xmlns:a16="http://schemas.microsoft.com/office/drawing/2014/main" id="{DE74F9BC-47DB-1143-9366-71D4E857C8C6}"/>
                  </a:ext>
                </a:extLst>
              </p:cNvPr>
              <p:cNvPicPr/>
              <p:nvPr/>
            </p:nvPicPr>
            <p:blipFill>
              <a:blip r:embed="rId6"/>
              <a:stretch>
                <a:fillRect/>
              </a:stretch>
            </p:blipFill>
            <p:spPr>
              <a:xfrm>
                <a:off x="8040093" y="4125469"/>
                <a:ext cx="348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73231825-2847-F748-A021-95612D80088E}"/>
                  </a:ext>
                </a:extLst>
              </p14:cNvPr>
              <p14:cNvContentPartPr/>
              <p14:nvPr/>
            </p14:nvContentPartPr>
            <p14:xfrm>
              <a:off x="6769653" y="3892549"/>
              <a:ext cx="205200" cy="128880"/>
            </p14:xfrm>
          </p:contentPart>
        </mc:Choice>
        <mc:Fallback xmlns="">
          <p:pic>
            <p:nvPicPr>
              <p:cNvPr id="23" name="Ink 22">
                <a:extLst>
                  <a:ext uri="{FF2B5EF4-FFF2-40B4-BE49-F238E27FC236}">
                    <a16:creationId xmlns:a16="http://schemas.microsoft.com/office/drawing/2014/main" id="{73231825-2847-F748-A021-95612D80088E}"/>
                  </a:ext>
                </a:extLst>
              </p:cNvPr>
              <p:cNvPicPr/>
              <p:nvPr/>
            </p:nvPicPr>
            <p:blipFill>
              <a:blip r:embed="rId8"/>
              <a:stretch>
                <a:fillRect/>
              </a:stretch>
            </p:blipFill>
            <p:spPr>
              <a:xfrm>
                <a:off x="6765341" y="3888241"/>
                <a:ext cx="213825" cy="137496"/>
              </a:xfrm>
              <a:prstGeom prst="rect">
                <a:avLst/>
              </a:prstGeom>
            </p:spPr>
          </p:pic>
        </mc:Fallback>
      </mc:AlternateContent>
      <p:cxnSp>
        <p:nvCxnSpPr>
          <p:cNvPr id="36" name="Straight Arrow Connector 35">
            <a:extLst>
              <a:ext uri="{FF2B5EF4-FFF2-40B4-BE49-F238E27FC236}">
                <a16:creationId xmlns:a16="http://schemas.microsoft.com/office/drawing/2014/main" id="{0796249D-6036-3949-AC47-C072A63F535C}"/>
              </a:ext>
            </a:extLst>
          </p:cNvPr>
          <p:cNvCxnSpPr>
            <a:cxnSpLocks/>
            <a:stCxn id="12" idx="2"/>
          </p:cNvCxnSpPr>
          <p:nvPr/>
        </p:nvCxnSpPr>
        <p:spPr>
          <a:xfrm flipH="1">
            <a:off x="6613803" y="2198263"/>
            <a:ext cx="313384" cy="17013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768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47B15D1-268C-124C-BA4B-8284CF7BC64E}"/>
              </a:ext>
            </a:extLst>
          </p:cNvPr>
          <p:cNvSpPr>
            <a:spLocks noGrp="1"/>
          </p:cNvSpPr>
          <p:nvPr>
            <p:ph type="ftr" sz="quarter" idx="15"/>
          </p:nvPr>
        </p:nvSpPr>
        <p:spPr/>
        <p:txBody>
          <a:bodyPr/>
          <a:lstStyle/>
          <a:p>
            <a:r>
              <a:rPr lang="en-US" dirty="0"/>
              <a:t>TG's Dissertation Proposal</a:t>
            </a:r>
          </a:p>
        </p:txBody>
      </p:sp>
      <p:sp>
        <p:nvSpPr>
          <p:cNvPr id="2" name="Title 1">
            <a:extLst>
              <a:ext uri="{FF2B5EF4-FFF2-40B4-BE49-F238E27FC236}">
                <a16:creationId xmlns:a16="http://schemas.microsoft.com/office/drawing/2014/main" id="{E86A5E0B-1280-0E46-A00B-E9591E0A5C1F}"/>
              </a:ext>
            </a:extLst>
          </p:cNvPr>
          <p:cNvSpPr>
            <a:spLocks noGrp="1"/>
          </p:cNvSpPr>
          <p:nvPr>
            <p:ph type="title"/>
          </p:nvPr>
        </p:nvSpPr>
        <p:spPr>
          <a:xfrm>
            <a:off x="133685" y="137160"/>
            <a:ext cx="2197768" cy="1467052"/>
          </a:xfrm>
        </p:spPr>
        <p:txBody>
          <a:bodyPr anchor="ctr"/>
          <a:lstStyle/>
          <a:p>
            <a:r>
              <a:rPr lang="en-US" sz="2800" dirty="0"/>
              <a:t>Background</a:t>
            </a:r>
          </a:p>
        </p:txBody>
      </p:sp>
      <p:pic>
        <p:nvPicPr>
          <p:cNvPr id="7" name="Picture 6">
            <a:extLst>
              <a:ext uri="{FF2B5EF4-FFF2-40B4-BE49-F238E27FC236}">
                <a16:creationId xmlns:a16="http://schemas.microsoft.com/office/drawing/2014/main" id="{D0F608C4-EE8F-3043-AAFB-B1F3338E8AB1}"/>
              </a:ext>
            </a:extLst>
          </p:cNvPr>
          <p:cNvPicPr>
            <a:picLocks/>
          </p:cNvPicPr>
          <p:nvPr/>
        </p:nvPicPr>
        <p:blipFill>
          <a:blip r:embed="rId3"/>
          <a:stretch>
            <a:fillRect/>
          </a:stretch>
        </p:blipFill>
        <p:spPr>
          <a:xfrm>
            <a:off x="305375" y="1889692"/>
            <a:ext cx="4160520" cy="3108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74F6150-B293-1D4E-932A-AF0716E25941}"/>
              </a:ext>
            </a:extLst>
          </p:cNvPr>
          <p:cNvPicPr>
            <a:picLocks/>
          </p:cNvPicPr>
          <p:nvPr/>
        </p:nvPicPr>
        <p:blipFill>
          <a:blip r:embed="rId4"/>
          <a:srcRect/>
          <a:stretch/>
        </p:blipFill>
        <p:spPr>
          <a:xfrm>
            <a:off x="4678107" y="1889692"/>
            <a:ext cx="4147985" cy="3108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ontent Placeholder 2">
            <a:extLst>
              <a:ext uri="{FF2B5EF4-FFF2-40B4-BE49-F238E27FC236}">
                <a16:creationId xmlns:a16="http://schemas.microsoft.com/office/drawing/2014/main" id="{22809C26-2E86-DA41-A11F-2C021FAB3A8E}"/>
              </a:ext>
            </a:extLst>
          </p:cNvPr>
          <p:cNvSpPr>
            <a:spLocks noGrp="1"/>
          </p:cNvSpPr>
          <p:nvPr>
            <p:ph idx="13"/>
          </p:nvPr>
        </p:nvSpPr>
        <p:spPr>
          <a:xfrm>
            <a:off x="2331453" y="99543"/>
            <a:ext cx="6336787" cy="1467052"/>
          </a:xfrm>
        </p:spPr>
        <p:txBody>
          <a:bodyPr vert="horz" lIns="91440" tIns="45720" rIns="91440" bIns="45720" rtlCol="0" anchor="ctr">
            <a:normAutofit/>
          </a:bodyPr>
          <a:lstStyle/>
          <a:p>
            <a:pPr marL="0" indent="0">
              <a:buNone/>
            </a:pPr>
            <a:r>
              <a:rPr lang="en-US" dirty="0">
                <a:solidFill>
                  <a:schemeClr val="tx1"/>
                </a:solidFill>
                <a:latin typeface="Garamond" panose="02020404030301010803" pitchFamily="18" charset="0"/>
                <a:ea typeface="+mn-ea"/>
                <a:cs typeface="+mn-cs"/>
              </a:rPr>
              <a:t>Zipfian distribution of word types </a:t>
            </a:r>
            <a:br>
              <a:rPr lang="en-US" dirty="0">
                <a:solidFill>
                  <a:schemeClr val="tx1"/>
                </a:solidFill>
                <a:latin typeface="Garamond" panose="02020404030301010803" pitchFamily="18" charset="0"/>
                <a:ea typeface="+mn-ea"/>
                <a:cs typeface="+mn-cs"/>
              </a:rPr>
            </a:br>
            <a:r>
              <a:rPr lang="en-US" dirty="0">
                <a:solidFill>
                  <a:schemeClr val="tx1"/>
                </a:solidFill>
                <a:latin typeface="Garamond" panose="02020404030301010803" pitchFamily="18" charset="0"/>
                <a:ea typeface="+mn-ea"/>
                <a:cs typeface="+mn-cs"/>
              </a:rPr>
              <a:t>   </a:t>
            </a:r>
            <a:r>
              <a:rPr lang="en-US" i="1" dirty="0">
                <a:solidFill>
                  <a:schemeClr val="tx1"/>
                </a:solidFill>
                <a:latin typeface="Garamond" panose="02020404030301010803" pitchFamily="18" charset="0"/>
                <a:ea typeface="+mn-ea"/>
                <a:cs typeface="+mn-cs"/>
              </a:rPr>
              <a:t>head:</a:t>
            </a:r>
            <a:r>
              <a:rPr lang="en-US" dirty="0">
                <a:solidFill>
                  <a:schemeClr val="tx1"/>
                </a:solidFill>
                <a:latin typeface="Garamond" panose="02020404030301010803" pitchFamily="18" charset="0"/>
                <a:ea typeface="+mn-ea"/>
                <a:cs typeface="+mn-cs"/>
              </a:rPr>
              <a:t> a few types have a lot of tokens</a:t>
            </a:r>
            <a:br>
              <a:rPr lang="en-US" dirty="0">
                <a:solidFill>
                  <a:schemeClr val="tx1"/>
                </a:solidFill>
                <a:latin typeface="Garamond" panose="02020404030301010803" pitchFamily="18" charset="0"/>
                <a:ea typeface="+mn-ea"/>
                <a:cs typeface="+mn-cs"/>
              </a:rPr>
            </a:br>
            <a:r>
              <a:rPr lang="en-US" dirty="0">
                <a:solidFill>
                  <a:schemeClr val="tx1"/>
                </a:solidFill>
                <a:latin typeface="Garamond" panose="02020404030301010803" pitchFamily="18" charset="0"/>
                <a:ea typeface="+mn-ea"/>
                <a:cs typeface="+mn-cs"/>
              </a:rPr>
              <a:t>   </a:t>
            </a:r>
            <a:r>
              <a:rPr lang="en-US" i="1" dirty="0">
                <a:solidFill>
                  <a:schemeClr val="tx1"/>
                </a:solidFill>
                <a:latin typeface="Garamond" panose="02020404030301010803" pitchFamily="18" charset="0"/>
              </a:rPr>
              <a:t>long-tail:</a:t>
            </a:r>
            <a:r>
              <a:rPr lang="en-US" dirty="0">
                <a:solidFill>
                  <a:schemeClr val="tx1"/>
                </a:solidFill>
                <a:latin typeface="Garamond" panose="02020404030301010803" pitchFamily="18" charset="0"/>
              </a:rPr>
              <a:t> </a:t>
            </a:r>
            <a:r>
              <a:rPr lang="en-US" dirty="0">
                <a:solidFill>
                  <a:schemeClr val="tx1"/>
                </a:solidFill>
                <a:latin typeface="Garamond" panose="02020404030301010803" pitchFamily="18" charset="0"/>
                <a:ea typeface="+mn-ea"/>
                <a:cs typeface="+mn-cs"/>
              </a:rPr>
              <a:t>a lot of types have only a few tokens each</a:t>
            </a:r>
          </a:p>
        </p:txBody>
      </p:sp>
      <p:sp>
        <p:nvSpPr>
          <p:cNvPr id="10" name="Slide Number Placeholder 9">
            <a:extLst>
              <a:ext uri="{FF2B5EF4-FFF2-40B4-BE49-F238E27FC236}">
                <a16:creationId xmlns:a16="http://schemas.microsoft.com/office/drawing/2014/main" id="{7DB6F0D0-00BF-F940-B353-D62759A5CD7B}"/>
              </a:ext>
            </a:extLst>
          </p:cNvPr>
          <p:cNvSpPr>
            <a:spLocks noGrp="1"/>
          </p:cNvSpPr>
          <p:nvPr>
            <p:ph type="sldNum" sz="quarter" idx="16"/>
          </p:nvPr>
        </p:nvSpPr>
        <p:spPr/>
        <p:txBody>
          <a:bodyPr/>
          <a:lstStyle/>
          <a:p>
            <a:fld id="{94484A00-4F00-BC41-AC64-A612D22D8354}" type="slidenum">
              <a:rPr lang="en-US" smtClean="0"/>
              <a:pPr/>
              <a:t>75</a:t>
            </a:fld>
            <a:endParaRPr lang="en-US" dirty="0"/>
          </a:p>
        </p:txBody>
      </p:sp>
    </p:spTree>
    <p:extLst>
      <p:ext uri="{BB962C8B-B14F-4D97-AF65-F5344CB8AC3E}">
        <p14:creationId xmlns:p14="http://schemas.microsoft.com/office/powerpoint/2010/main" val="3502774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727A-3431-2646-9E73-1972474DBA36}"/>
              </a:ext>
            </a:extLst>
          </p:cNvPr>
          <p:cNvSpPr>
            <a:spLocks noGrp="1"/>
          </p:cNvSpPr>
          <p:nvPr>
            <p:ph type="title"/>
          </p:nvPr>
        </p:nvSpPr>
        <p:spPr/>
        <p:txBody>
          <a:bodyPr>
            <a:normAutofit fontScale="90000"/>
          </a:bodyPr>
          <a:lstStyle/>
          <a:p>
            <a:r>
              <a:rPr lang="en-US" dirty="0">
                <a:latin typeface="Garamond" panose="02020404030301010803" pitchFamily="18" charset="0"/>
              </a:rPr>
              <a:t>Thesis Statement</a:t>
            </a:r>
          </a:p>
        </p:txBody>
      </p:sp>
      <p:sp>
        <p:nvSpPr>
          <p:cNvPr id="3" name="Content Placeholder 2">
            <a:extLst>
              <a:ext uri="{FF2B5EF4-FFF2-40B4-BE49-F238E27FC236}">
                <a16:creationId xmlns:a16="http://schemas.microsoft.com/office/drawing/2014/main" id="{D5060B90-5947-FF45-B3D5-7AF13F101B8F}"/>
              </a:ext>
            </a:extLst>
          </p:cNvPr>
          <p:cNvSpPr>
            <a:spLocks noGrp="1"/>
          </p:cNvSpPr>
          <p:nvPr>
            <p:ph idx="13"/>
          </p:nvPr>
        </p:nvSpPr>
        <p:spPr/>
        <p:txBody>
          <a:bodyPr>
            <a:normAutofit fontScale="92500" lnSpcReduction="10000"/>
          </a:bodyPr>
          <a:lstStyle/>
          <a:p>
            <a:r>
              <a:rPr lang="en-US" sz="1600" dirty="0">
                <a:latin typeface="Garamond" panose="02020404030301010803" pitchFamily="18" charset="0"/>
              </a:rPr>
              <a:t>Machine translation (MT) is not yet a solved problem. </a:t>
            </a:r>
          </a:p>
          <a:p>
            <a:pPr lvl="1"/>
            <a:r>
              <a:rPr lang="en-US" sz="1400" dirty="0">
                <a:latin typeface="Garamond" panose="02020404030301010803" pitchFamily="18" charset="0"/>
              </a:rPr>
              <a:t>Only about a hundred languages are supported at best; thousands more are currently unsupported</a:t>
            </a:r>
          </a:p>
          <a:p>
            <a:pPr lvl="1"/>
            <a:r>
              <a:rPr lang="en-US" sz="1400" dirty="0">
                <a:latin typeface="Garamond" panose="02020404030301010803" pitchFamily="18" charset="0"/>
              </a:rPr>
              <a:t>Even for the languages that are already supported, the translations are far from being perfect</a:t>
            </a:r>
          </a:p>
          <a:p>
            <a:r>
              <a:rPr lang="en-US" sz="1600" dirty="0">
                <a:latin typeface="Garamond" panose="02020404030301010803" pitchFamily="18" charset="0"/>
              </a:rPr>
              <a:t>In any natural language system, a long-tailed word-type distribution is inevitable in which the vast number of types occur only rarely. Machine learning techniques such as the neural machine translation (NMT) stutter (and sometimes hallucinate) on such rare phenomena. In this proposal, I will discuss my efforts towards addressing these challenges:</a:t>
            </a:r>
          </a:p>
          <a:p>
            <a:pPr lvl="0"/>
            <a:r>
              <a:rPr lang="en-US" sz="1600" i="1" u="sng" dirty="0">
                <a:latin typeface="Garamond" panose="02020404030301010803" pitchFamily="18" charset="0"/>
              </a:rPr>
              <a:t>The inevitable long-tail curse:</a:t>
            </a:r>
            <a:r>
              <a:rPr lang="en-US" sz="1600" dirty="0">
                <a:latin typeface="Garamond" panose="02020404030301010803" pitchFamily="18" charset="0"/>
              </a:rPr>
              <a:t>  Most of the </a:t>
            </a:r>
            <a:r>
              <a:rPr lang="en-US" sz="1600" i="1" dirty="0">
                <a:latin typeface="Garamond" panose="02020404030301010803" pitchFamily="18" charset="0"/>
              </a:rPr>
              <a:t>information</a:t>
            </a:r>
            <a:r>
              <a:rPr lang="en-US" sz="1600" dirty="0">
                <a:latin typeface="Garamond" panose="02020404030301010803" pitchFamily="18" charset="0"/>
              </a:rPr>
              <a:t> of a language system is in rare words, but these </a:t>
            </a:r>
            <a:r>
              <a:rPr lang="en-US" sz="1600" i="1" dirty="0">
                <a:latin typeface="Garamond" panose="02020404030301010803" pitchFamily="18" charset="0"/>
              </a:rPr>
              <a:t>high information</a:t>
            </a:r>
            <a:r>
              <a:rPr lang="en-US" sz="1600" dirty="0">
                <a:latin typeface="Garamond" panose="02020404030301010803" pitchFamily="18" charset="0"/>
              </a:rPr>
              <a:t> “rare” words have only a few, and often zero, training examples to learn from.  While completely resolving this curse may be impossible, I’ll show that it is possible to mitigate the severity by adjusting a few hyperparameters during the modeling phase.</a:t>
            </a:r>
          </a:p>
          <a:p>
            <a:pPr lvl="0"/>
            <a:r>
              <a:rPr lang="en-US" sz="1600" u="sng" dirty="0">
                <a:latin typeface="Garamond" panose="02020404030301010803" pitchFamily="18" charset="0"/>
              </a:rPr>
              <a:t>Rare words are important too:</a:t>
            </a:r>
            <a:r>
              <a:rPr lang="en-US" sz="1600" dirty="0">
                <a:latin typeface="Garamond" panose="02020404030301010803" pitchFamily="18" charset="0"/>
              </a:rPr>
              <a:t> I show that widely used MT evaluation metrics do not address the inevitable imbalance in word type distributions. As a result, they place more emphasis on </a:t>
            </a:r>
            <a:r>
              <a:rPr lang="en-US" sz="1600" dirty="0" err="1">
                <a:latin typeface="Garamond" panose="02020404030301010803" pitchFamily="18" charset="0"/>
              </a:rPr>
              <a:t>stopwords</a:t>
            </a:r>
            <a:r>
              <a:rPr lang="en-US" sz="1600" dirty="0">
                <a:latin typeface="Garamond" panose="02020404030301010803" pitchFamily="18" charset="0"/>
              </a:rPr>
              <a:t> and overlook rare words. I propose using a simple metric that addresses word type imbalance, and show that it is effective in direct assessment as well as indirect evaluation on downstream tasks. </a:t>
            </a:r>
          </a:p>
          <a:p>
            <a:pPr lvl="0"/>
            <a:r>
              <a:rPr lang="en-US" sz="1600" u="sng" dirty="0">
                <a:latin typeface="Garamond" panose="02020404030301010803" pitchFamily="18" charset="0"/>
              </a:rPr>
              <a:t>Scaling NMT to 500 languages:</a:t>
            </a:r>
            <a:r>
              <a:rPr lang="en-US" sz="1600" dirty="0">
                <a:latin typeface="Garamond" panose="02020404030301010803" pitchFamily="18" charset="0"/>
              </a:rPr>
              <a:t> I discuss my efforts to expand MT support to low-resource languages currently unsupported by others. I showcase a single NMT model that can translate from 500+ languages to English. </a:t>
            </a:r>
          </a:p>
          <a:p>
            <a:pPr lvl="0"/>
            <a:r>
              <a:rPr lang="en-US" sz="1600" u="sng" dirty="0">
                <a:latin typeface="Garamond" panose="02020404030301010803" pitchFamily="18" charset="0"/>
              </a:rPr>
              <a:t>Robustness of multilingual NMT:</a:t>
            </a:r>
            <a:r>
              <a:rPr lang="en-US" sz="1600" dirty="0">
                <a:latin typeface="Garamond" panose="02020404030301010803" pitchFamily="18" charset="0"/>
              </a:rPr>
              <a:t>  Multilingual speakers can and do seamlessly switch languages, whereas multilingual machine translators, as built currently, are not robust to such sudden changes. I propose techniques to measure and improve the robustness to language switching of multilingual translators.</a:t>
            </a:r>
          </a:p>
        </p:txBody>
      </p:sp>
      <p:sp>
        <p:nvSpPr>
          <p:cNvPr id="4" name="Footer Placeholder 3">
            <a:extLst>
              <a:ext uri="{FF2B5EF4-FFF2-40B4-BE49-F238E27FC236}">
                <a16:creationId xmlns:a16="http://schemas.microsoft.com/office/drawing/2014/main" id="{5437A41B-8068-0A41-9B55-9DC93956DF7D}"/>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F9D9BFC4-BE84-D948-9977-8E7427C86C56}"/>
              </a:ext>
            </a:extLst>
          </p:cNvPr>
          <p:cNvSpPr>
            <a:spLocks noGrp="1"/>
          </p:cNvSpPr>
          <p:nvPr>
            <p:ph type="sldNum" sz="quarter" idx="16"/>
          </p:nvPr>
        </p:nvSpPr>
        <p:spPr/>
        <p:txBody>
          <a:bodyPr/>
          <a:lstStyle/>
          <a:p>
            <a:fld id="{94484A00-4F00-BC41-AC64-A612D22D8354}" type="slidenum">
              <a:rPr lang="en-US" smtClean="0"/>
              <a:pPr/>
              <a:t>76</a:t>
            </a:fld>
            <a:endParaRPr lang="en-US"/>
          </a:p>
        </p:txBody>
      </p:sp>
    </p:spTree>
    <p:extLst>
      <p:ext uri="{BB962C8B-B14F-4D97-AF65-F5344CB8AC3E}">
        <p14:creationId xmlns:p14="http://schemas.microsoft.com/office/powerpoint/2010/main" val="3950099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E542-0C75-464C-9905-730EB8A43076}"/>
              </a:ext>
            </a:extLst>
          </p:cNvPr>
          <p:cNvSpPr>
            <a:spLocks noGrp="1"/>
          </p:cNvSpPr>
          <p:nvPr>
            <p:ph type="title"/>
          </p:nvPr>
        </p:nvSpPr>
        <p:spPr/>
        <p:txBody>
          <a:bodyPr>
            <a:normAutofit fontScale="90000"/>
          </a:bodyPr>
          <a:lstStyle/>
          <a:p>
            <a:r>
              <a:rPr lang="en-US" dirty="0">
                <a:latin typeface="Garamond" panose="02020404030301010803" pitchFamily="18" charset="0"/>
              </a:rPr>
              <a:t>Class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81D722-4183-814F-9BD1-D70D335D8B6D}"/>
                  </a:ext>
                </a:extLst>
              </p:cNvPr>
              <p:cNvSpPr>
                <a:spLocks noGrp="1"/>
              </p:cNvSpPr>
              <p:nvPr>
                <p:ph idx="13"/>
              </p:nvPr>
            </p:nvSpPr>
            <p:spPr>
              <a:xfrm>
                <a:off x="619125" y="887994"/>
                <a:ext cx="8185590" cy="3103169"/>
              </a:xfrm>
            </p:spPr>
            <p:txBody>
              <a:bodyPr>
                <a:normAutofit lnSpcReduction="10000"/>
              </a:bodyPr>
              <a:lstStyle/>
              <a:p>
                <a:pPr>
                  <a:spcAft>
                    <a:spcPts val="100"/>
                  </a:spcAft>
                </a:pPr>
                <a:r>
                  <a:rPr lang="en-US" b="0" dirty="0">
                    <a:latin typeface="Garamond" panose="02020404030301010803" pitchFamily="18" charset="0"/>
                  </a:rPr>
                  <a:t>Let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0" i="1" smtClean="0">
                                    <a:latin typeface="Cambria Math" panose="02040503050406030204" pitchFamily="18" charset="0"/>
                                  </a:rPr>
                                  <m:t>h</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=1,2,3, …</m:t>
                    </m:r>
                    <m:r>
                      <a:rPr lang="en-US" b="0" i="1" smtClean="0">
                        <a:latin typeface="Cambria Math" panose="02040503050406030204" pitchFamily="18" charset="0"/>
                      </a:rPr>
                      <m:t>𝑚</m:t>
                    </m:r>
                    <m:r>
                      <a:rPr lang="en-US" b="0" i="1" smtClean="0">
                        <a:latin typeface="Cambria Math" panose="02040503050406030204" pitchFamily="18" charset="0"/>
                      </a:rPr>
                      <m:t>}</m:t>
                    </m:r>
                    <m:r>
                      <a:rPr lang="en-US" b="0" i="0" smtClean="0">
                        <a:latin typeface="Cambria Math" panose="02040503050406030204" pitchFamily="18" charset="0"/>
                      </a:rPr>
                      <m:t> </m:t>
                    </m:r>
                  </m:oMath>
                </a14:m>
                <a:r>
                  <a:rPr lang="en-US" dirty="0">
                    <a:latin typeface="Garamond" panose="02020404030301010803" pitchFamily="18" charset="0"/>
                  </a:rPr>
                  <a:t>be a test set with </a:t>
                </a:r>
                <a:r>
                  <a:rPr lang="en-US" i="1" dirty="0">
                    <a:latin typeface="Garamond" panose="02020404030301010803" pitchFamily="18" charset="0"/>
                  </a:rPr>
                  <a:t>m</a:t>
                </a:r>
                <a:r>
                  <a:rPr lang="en-US" dirty="0">
                    <a:latin typeface="Garamond" panose="02020404030301010803" pitchFamily="18" charset="0"/>
                  </a:rPr>
                  <a:t> records</a:t>
                </a:r>
                <a:br>
                  <a:rPr lang="en-US" dirty="0">
                    <a:latin typeface="Garamond" panose="02020404030301010803" pitchFamily="18" charset="0"/>
                  </a:rPr>
                </a:br>
                <a:r>
                  <a:rPr lang="en-US" dirty="0">
                    <a:latin typeface="Garamond" panose="02020404030301010803" pitchFamily="18" charset="0"/>
                  </a:rPr>
                  <a:t>  of </a:t>
                </a:r>
                <a:r>
                  <a:rPr lang="en-US" i="1" dirty="0">
                    <a:latin typeface="Garamond" panose="02020404030301010803" pitchFamily="18" charset="0"/>
                  </a:rPr>
                  <a:t>(hypothesis, reference)</a:t>
                </a:r>
                <a:r>
                  <a:rPr lang="en-US" dirty="0">
                    <a:latin typeface="Garamond" panose="02020404030301010803" pitchFamily="18" charset="0"/>
                  </a:rPr>
                  <a:t>, respectively</a:t>
                </a:r>
              </a:p>
              <a:p>
                <a:pPr>
                  <a:spcAft>
                    <a:spcPts val="100"/>
                  </a:spcAft>
                </a:pPr>
                <a:r>
                  <a:rPr lang="en-US" b="0" dirty="0">
                    <a:latin typeface="Garamond" panose="02020404030301010803" pitchFamily="18" charset="0"/>
                  </a:rPr>
                  <a:t>Let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b="0" i="0" dirty="0">
                    <a:latin typeface="Garamond" panose="02020404030301010803" pitchFamily="18" charset="0"/>
                  </a:rPr>
                  <a:t> counts the number of tokens of type</a:t>
                </a:r>
                <a:r>
                  <a:rPr lang="en-US" b="1" i="0" dirty="0">
                    <a:latin typeface="Garamond" panose="02020404030301010803" pitchFamily="18" charset="0"/>
                  </a:rPr>
                  <a:t> c </a:t>
                </a:r>
                <a:r>
                  <a:rPr lang="en-US" b="0" i="0" dirty="0">
                    <a:latin typeface="Garamond" panose="02020404030301010803" pitchFamily="18" charset="0"/>
                  </a:rPr>
                  <a:t>in sequence </a:t>
                </a:r>
                <a:r>
                  <a:rPr lang="en-US" b="1" i="0" dirty="0">
                    <a:latin typeface="Garamond" panose="02020404030301010803" pitchFamily="18" charset="0"/>
                  </a:rPr>
                  <a:t>a</a:t>
                </a:r>
              </a:p>
              <a:p>
                <a:pPr>
                  <a:spcAft>
                    <a:spcPts val="100"/>
                  </a:spcAft>
                </a:pPr>
                <a14:m>
                  <m:oMath xmlns:m="http://schemas.openxmlformats.org/officeDocument/2006/math">
                    <m:r>
                      <m:rPr>
                        <m:nor/>
                      </m:rPr>
                      <a:rPr lang="en-US" b="0" i="0" smtClean="0">
                        <a:latin typeface="Garamond" panose="02020404030301010803" pitchFamily="18" charset="0"/>
                      </a:rPr>
                      <m:t>Preds</m:t>
                    </m:r>
                    <m:r>
                      <m:rPr>
                        <m:nor/>
                      </m:rPr>
                      <a:rPr lang="en-US" b="0" i="0" smtClean="0">
                        <a:latin typeface="Garamond" panose="02020404030301010803" pitchFamily="18" charset="0"/>
                        <a:ea typeface="Cambria Math" panose="02040503050406030204" pitchFamily="18" charset="0"/>
                      </a:rPr>
                      <m:t>(</m:t>
                    </m:r>
                    <m:r>
                      <m:rPr>
                        <m:nor/>
                      </m:rPr>
                      <a:rPr lang="en-US" b="0" i="0" smtClean="0">
                        <a:latin typeface="Garamond" panose="02020404030301010803" pitchFamily="18" charset="0"/>
                        <a:ea typeface="Cambria Math" panose="02040503050406030204" pitchFamily="18" charset="0"/>
                      </a:rPr>
                      <m:t>c</m:t>
                    </m:r>
                    <m:r>
                      <m:rPr>
                        <m:nor/>
                      </m:rPr>
                      <a:rPr lang="en-US" b="0" i="0" smtClean="0">
                        <a:latin typeface="Garamond" panose="02020404030301010803"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e>
                    </m:nary>
                  </m:oMath>
                </a14:m>
                <a:endParaRPr lang="en-US" dirty="0">
                  <a:latin typeface="Garamond" panose="02020404030301010803" pitchFamily="18" charset="0"/>
                </a:endParaRPr>
              </a:p>
              <a:p>
                <a:pPr>
                  <a:spcAft>
                    <a:spcPts val="100"/>
                  </a:spcAft>
                </a:pPr>
                <a14:m>
                  <m:oMath xmlns:m="http://schemas.openxmlformats.org/officeDocument/2006/math">
                    <m:r>
                      <m:rPr>
                        <m:nor/>
                      </m:rPr>
                      <a:rPr lang="en-US" b="0" i="0" smtClean="0">
                        <a:latin typeface="Garamond" panose="02020404030301010803" pitchFamily="18" charset="0"/>
                      </a:rPr>
                      <m:t>Refs</m:t>
                    </m:r>
                    <m:r>
                      <m:rPr>
                        <m:nor/>
                      </m:rPr>
                      <a:rPr lang="en-US" b="0" i="0" smtClean="0">
                        <a:latin typeface="Garamond" panose="02020404030301010803" pitchFamily="18" charset="0"/>
                        <a:ea typeface="Cambria Math" panose="02040503050406030204" pitchFamily="18" charset="0"/>
                      </a:rPr>
                      <m:t>(</m:t>
                    </m:r>
                    <m:r>
                      <m:rPr>
                        <m:nor/>
                      </m:rPr>
                      <a:rPr lang="en-US" b="0" i="0" smtClean="0">
                        <a:latin typeface="Garamond" panose="02020404030301010803" pitchFamily="18" charset="0"/>
                        <a:ea typeface="Cambria Math" panose="02040503050406030204" pitchFamily="18" charset="0"/>
                      </a:rPr>
                      <m:t>c</m:t>
                    </m:r>
                    <m:r>
                      <m:rPr>
                        <m:nor/>
                      </m:rPr>
                      <a:rPr lang="en-US" b="0" i="0" smtClean="0">
                        <a:latin typeface="Garamond" panose="02020404030301010803"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m:t>
                        </m:r>
                      </m:e>
                    </m:nary>
                  </m:oMath>
                </a14:m>
                <a:endParaRPr lang="en-US" dirty="0">
                  <a:latin typeface="Garamond" panose="02020404030301010803" pitchFamily="18" charset="0"/>
                </a:endParaRPr>
              </a:p>
              <a:p>
                <a:pPr>
                  <a:spcAft>
                    <a:spcPts val="100"/>
                  </a:spcAft>
                </a:pPr>
                <a14:m>
                  <m:oMath xmlns:m="http://schemas.openxmlformats.org/officeDocument/2006/math">
                    <m:r>
                      <m:rPr>
                        <m:nor/>
                      </m:rPr>
                      <a:rPr lang="en-US" b="0" i="0" smtClean="0">
                        <a:latin typeface="Garamond" panose="02020404030301010803" pitchFamily="18" charset="0"/>
                      </a:rPr>
                      <m:t>Match</m:t>
                    </m:r>
                    <m:r>
                      <m:rPr>
                        <m:nor/>
                      </m:rPr>
                      <a:rPr lang="en-US">
                        <a:latin typeface="Garamond" panose="02020404030301010803" pitchFamily="18" charset="0"/>
                        <a:ea typeface="Cambria Math" panose="02040503050406030204" pitchFamily="18" charset="0"/>
                      </a:rPr>
                      <m:t>(</m:t>
                    </m:r>
                    <m:r>
                      <m:rPr>
                        <m:nor/>
                      </m:rPr>
                      <a:rPr lang="en-US">
                        <a:latin typeface="Garamond" panose="02020404030301010803" pitchFamily="18" charset="0"/>
                        <a:ea typeface="Cambria Math" panose="02040503050406030204" pitchFamily="18" charset="0"/>
                      </a:rPr>
                      <m:t>c</m:t>
                    </m:r>
                    <m:r>
                      <m:rPr>
                        <m:nor/>
                      </m:rPr>
                      <a:rPr lang="en-US">
                        <a:latin typeface="Garamond" panose="02020404030301010803"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𝑐</m:t>
                            </m:r>
                            <m:r>
                              <a:rPr lang="en-US" i="1">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panose="02040503050406030204" pitchFamily="18" charset="0"/>
                                  </a:rPr>
                                  <m:t>h</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b="0" i="1" smtClean="0">
                            <a:latin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m:t>
                        </m:r>
                      </m:e>
                    </m:nary>
                    <m:r>
                      <a:rPr lang="en-US" b="0" i="1" smtClean="0">
                        <a:latin typeface="Cambria Math" panose="02040503050406030204" pitchFamily="18" charset="0"/>
                      </a:rPr>
                      <m:t>} </m:t>
                    </m:r>
                  </m:oMath>
                </a14:m>
                <a:endParaRPr lang="en-US" dirty="0">
                  <a:latin typeface="Garamond" panose="02020404030301010803" pitchFamily="18" charset="0"/>
                </a:endParaRPr>
              </a:p>
              <a:p>
                <a:pPr>
                  <a:spcAft>
                    <a:spcPts val="100"/>
                  </a:spcAft>
                </a:pPr>
                <a:r>
                  <a:rPr lang="en-US" dirty="0">
                    <a:latin typeface="Garamond" panose="02020404030301010803" pitchFamily="18" charset="0"/>
                  </a:rPr>
                  <a:t>Precision,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𝑀𝑎𝑡𝑐h</m:t>
                        </m:r>
                        <m:d>
                          <m:dPr>
                            <m:ctrlPr>
                              <a:rPr lang="en-US" i="1">
                                <a:latin typeface="Cambria Math" panose="02040503050406030204" pitchFamily="18" charset="0"/>
                              </a:rPr>
                            </m:ctrlPr>
                          </m:dPr>
                          <m:e>
                            <m:r>
                              <a:rPr lang="en-US" i="1">
                                <a:latin typeface="Cambria Math" panose="02040503050406030204" pitchFamily="18" charset="0"/>
                              </a:rPr>
                              <m:t>𝑐</m:t>
                            </m:r>
                          </m:e>
                        </m:d>
                      </m:num>
                      <m:den>
                        <m:r>
                          <a:rPr lang="en-US" i="1">
                            <a:latin typeface="Cambria Math" panose="02040503050406030204" pitchFamily="18" charset="0"/>
                          </a:rPr>
                          <m:t>𝑃𝑟𝑒𝑑𝑠</m:t>
                        </m:r>
                        <m:d>
                          <m:dPr>
                            <m:ctrlPr>
                              <a:rPr lang="en-US" i="1">
                                <a:latin typeface="Cambria Math" panose="02040503050406030204" pitchFamily="18" charset="0"/>
                              </a:rPr>
                            </m:ctrlPr>
                          </m:dPr>
                          <m:e>
                            <m:r>
                              <a:rPr lang="en-US" i="1">
                                <a:latin typeface="Cambria Math" panose="02040503050406030204" pitchFamily="18" charset="0"/>
                              </a:rPr>
                              <m:t>𝑐</m:t>
                            </m:r>
                          </m:e>
                        </m:d>
                      </m:den>
                    </m:f>
                  </m:oMath>
                </a14:m>
                <a:r>
                  <a:rPr lang="en-US" dirty="0">
                    <a:latin typeface="Garamond" panose="02020404030301010803" pitchFamily="18" charset="0"/>
                  </a:rPr>
                  <a:t>           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𝑀𝑎𝑡𝑐h</m:t>
                        </m:r>
                        <m:d>
                          <m:dPr>
                            <m:ctrlPr>
                              <a:rPr lang="en-US" i="1">
                                <a:latin typeface="Cambria Math" panose="02040503050406030204" pitchFamily="18" charset="0"/>
                              </a:rPr>
                            </m:ctrlPr>
                          </m:dPr>
                          <m:e>
                            <m:r>
                              <a:rPr lang="en-US" i="1">
                                <a:latin typeface="Cambria Math" panose="02040503050406030204" pitchFamily="18" charset="0"/>
                              </a:rPr>
                              <m:t>𝑐</m:t>
                            </m:r>
                          </m:e>
                        </m:d>
                      </m:num>
                      <m:den>
                        <m:r>
                          <a:rPr lang="en-US" i="1">
                            <a:latin typeface="Cambria Math" panose="02040503050406030204" pitchFamily="18" charset="0"/>
                          </a:rPr>
                          <m:t>𝑅𝑒𝑓𝑠</m:t>
                        </m:r>
                        <m:d>
                          <m:dPr>
                            <m:ctrlPr>
                              <a:rPr lang="en-US" i="1">
                                <a:latin typeface="Cambria Math" panose="02040503050406030204" pitchFamily="18" charset="0"/>
                              </a:rPr>
                            </m:ctrlPr>
                          </m:dPr>
                          <m:e>
                            <m:r>
                              <a:rPr lang="en-US" i="1">
                                <a:latin typeface="Cambria Math" panose="02040503050406030204" pitchFamily="18" charset="0"/>
                              </a:rPr>
                              <m:t>𝑐</m:t>
                            </m:r>
                          </m:e>
                        </m:d>
                      </m:den>
                    </m:f>
                  </m:oMath>
                </a14:m>
                <a:endParaRPr lang="en-US" dirty="0">
                  <a:latin typeface="Garamond" panose="02020404030301010803" pitchFamily="18" charset="0"/>
                </a:endParaRPr>
              </a:p>
              <a:p>
                <a:endParaRPr lang="en-US"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DD81D722-4183-814F-9BD1-D70D335D8B6D}"/>
                  </a:ext>
                </a:extLst>
              </p:cNvPr>
              <p:cNvSpPr>
                <a:spLocks noGrp="1" noRot="1" noChangeAspect="1" noMove="1" noResize="1" noEditPoints="1" noAdjustHandles="1" noChangeArrowheads="1" noChangeShapeType="1" noTextEdit="1"/>
              </p:cNvSpPr>
              <p:nvPr>
                <p:ph idx="13"/>
              </p:nvPr>
            </p:nvSpPr>
            <p:spPr>
              <a:xfrm>
                <a:off x="619125" y="887994"/>
                <a:ext cx="8185590" cy="3103169"/>
              </a:xfrm>
              <a:blipFill>
                <a:blip r:embed="rId2"/>
                <a:stretch>
                  <a:fillRect l="-774" t="-3265" b="-489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8317E80-0B65-7E4F-B526-BBC0B129EBBB}"/>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1FB5623A-B3A3-C847-8681-A517F676E0DE}"/>
              </a:ext>
            </a:extLst>
          </p:cNvPr>
          <p:cNvSpPr>
            <a:spLocks noGrp="1"/>
          </p:cNvSpPr>
          <p:nvPr>
            <p:ph type="sldNum" sz="quarter" idx="16"/>
          </p:nvPr>
        </p:nvSpPr>
        <p:spPr/>
        <p:txBody>
          <a:bodyPr/>
          <a:lstStyle/>
          <a:p>
            <a:fld id="{94484A00-4F00-BC41-AC64-A612D22D8354}" type="slidenum">
              <a:rPr lang="en-US" smtClean="0"/>
              <a:pPr/>
              <a:t>77</a:t>
            </a:fld>
            <a:endParaRPr lang="en-US"/>
          </a:p>
        </p:txBody>
      </p:sp>
    </p:spTree>
    <p:extLst>
      <p:ext uri="{BB962C8B-B14F-4D97-AF65-F5344CB8AC3E}">
        <p14:creationId xmlns:p14="http://schemas.microsoft.com/office/powerpoint/2010/main" val="25951998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776C-8EAF-084C-BAB3-605F278888AC}"/>
              </a:ext>
            </a:extLst>
          </p:cNvPr>
          <p:cNvSpPr>
            <a:spLocks noGrp="1"/>
          </p:cNvSpPr>
          <p:nvPr>
            <p:ph type="title"/>
          </p:nvPr>
        </p:nvSpPr>
        <p:spPr/>
        <p:txBody>
          <a:bodyPr>
            <a:normAutofit fontScale="90000"/>
          </a:bodyPr>
          <a:lstStyle/>
          <a:p>
            <a:r>
              <a:rPr lang="en-US" dirty="0" err="1">
                <a:latin typeface="Garamond" panose="02020404030301010803" pitchFamily="18" charset="0"/>
              </a:rPr>
              <a:t>WebNLG</a:t>
            </a:r>
            <a:r>
              <a:rPr lang="en-US" dirty="0">
                <a:latin typeface="Garamond" panose="02020404030301010803" pitchFamily="18" charset="0"/>
              </a:rPr>
              <a:t> Data-to-Text Evaluation</a:t>
            </a:r>
          </a:p>
        </p:txBody>
      </p:sp>
      <p:graphicFrame>
        <p:nvGraphicFramePr>
          <p:cNvPr id="6" name="Content Placeholder 5">
            <a:extLst>
              <a:ext uri="{FF2B5EF4-FFF2-40B4-BE49-F238E27FC236}">
                <a16:creationId xmlns:a16="http://schemas.microsoft.com/office/drawing/2014/main" id="{B9B10901-E5BC-8E4A-B519-8EC3F066ECEA}"/>
              </a:ext>
            </a:extLst>
          </p:cNvPr>
          <p:cNvGraphicFramePr>
            <a:graphicFrameLocks noGrp="1"/>
          </p:cNvGraphicFramePr>
          <p:nvPr>
            <p:ph idx="13"/>
            <p:extLst>
              <p:ext uri="{D42A27DB-BD31-4B8C-83A1-F6EECF244321}">
                <p14:modId xmlns:p14="http://schemas.microsoft.com/office/powerpoint/2010/main" val="1586269805"/>
              </p:ext>
            </p:extLst>
          </p:nvPr>
        </p:nvGraphicFramePr>
        <p:xfrm>
          <a:off x="467838" y="1260566"/>
          <a:ext cx="8293395" cy="3193868"/>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BA3D955F-6536-7741-A9A0-97A4BAE167C9}"/>
              </a:ext>
            </a:extLst>
          </p:cNvPr>
          <p:cNvSpPr txBox="1"/>
          <p:nvPr/>
        </p:nvSpPr>
        <p:spPr>
          <a:xfrm>
            <a:off x="159493" y="4426085"/>
            <a:ext cx="8910083" cy="646331"/>
          </a:xfrm>
          <a:prstGeom prst="rect">
            <a:avLst/>
          </a:prstGeom>
          <a:noFill/>
        </p:spPr>
        <p:txBody>
          <a:bodyPr wrap="square" rtlCol="0">
            <a:spAutoFit/>
          </a:bodyPr>
          <a:lstStyle/>
          <a:p>
            <a:pPr algn="ctr"/>
            <a:r>
              <a:rPr lang="en-US" i="1" dirty="0">
                <a:solidFill>
                  <a:schemeClr val="tx2">
                    <a:lumMod val="50000"/>
                  </a:schemeClr>
                </a:solidFill>
                <a:latin typeface="Garamond" panose="02020404030301010803" pitchFamily="18" charset="0"/>
              </a:rPr>
              <a:t>MacroF1 is a poor indicator of Fluency + Grammar, </a:t>
            </a:r>
            <a:br>
              <a:rPr lang="en-US" i="1" dirty="0">
                <a:solidFill>
                  <a:schemeClr val="tx2">
                    <a:lumMod val="50000"/>
                  </a:schemeClr>
                </a:solidFill>
                <a:latin typeface="Garamond" panose="02020404030301010803" pitchFamily="18" charset="0"/>
              </a:rPr>
            </a:br>
            <a:r>
              <a:rPr lang="en-US" i="1" dirty="0">
                <a:solidFill>
                  <a:schemeClr val="tx2">
                    <a:lumMod val="50000"/>
                  </a:schemeClr>
                </a:solidFill>
                <a:latin typeface="Garamond" panose="02020404030301010803" pitchFamily="18" charset="0"/>
              </a:rPr>
              <a:t>but one of the strong indicators of Semantics</a:t>
            </a:r>
          </a:p>
        </p:txBody>
      </p:sp>
      <p:sp>
        <p:nvSpPr>
          <p:cNvPr id="4" name="Rectangle 3">
            <a:extLst>
              <a:ext uri="{FF2B5EF4-FFF2-40B4-BE49-F238E27FC236}">
                <a16:creationId xmlns:a16="http://schemas.microsoft.com/office/drawing/2014/main" id="{24828A91-C6F3-B148-8B0D-705873E3FEBE}"/>
              </a:ext>
            </a:extLst>
          </p:cNvPr>
          <p:cNvSpPr/>
          <p:nvPr/>
        </p:nvSpPr>
        <p:spPr>
          <a:xfrm>
            <a:off x="599676" y="752736"/>
            <a:ext cx="7944647" cy="369332"/>
          </a:xfrm>
          <a:prstGeom prst="rect">
            <a:avLst/>
          </a:prstGeom>
        </p:spPr>
        <p:txBody>
          <a:bodyPr wrap="square">
            <a:spAutoFit/>
          </a:bodyPr>
          <a:lstStyle/>
          <a:p>
            <a:r>
              <a:rPr lang="en-US" dirty="0">
                <a:solidFill>
                  <a:schemeClr val="tx2"/>
                </a:solidFill>
                <a:latin typeface="Garamond" panose="02020404030301010803" pitchFamily="18" charset="0"/>
              </a:rPr>
              <a:t>Correlation with Fluency, Grammar, and Semantics on </a:t>
            </a:r>
            <a:r>
              <a:rPr lang="en-US" u="sng" dirty="0">
                <a:solidFill>
                  <a:schemeClr val="tx2"/>
                </a:solidFill>
                <a:latin typeface="Garamond" panose="02020404030301010803" pitchFamily="18" charset="0"/>
              </a:rPr>
              <a:t>English only</a:t>
            </a:r>
            <a:endParaRPr lang="en-US" dirty="0">
              <a:latin typeface="Garamond" panose="02020404030301010803" pitchFamily="18" charset="0"/>
            </a:endParaRPr>
          </a:p>
        </p:txBody>
      </p:sp>
      <p:sp>
        <p:nvSpPr>
          <p:cNvPr id="5" name="Footer Placeholder 4">
            <a:extLst>
              <a:ext uri="{FF2B5EF4-FFF2-40B4-BE49-F238E27FC236}">
                <a16:creationId xmlns:a16="http://schemas.microsoft.com/office/drawing/2014/main" id="{F22C7700-BF77-544A-A215-F2D3138F1D5C}"/>
              </a:ext>
            </a:extLst>
          </p:cNvPr>
          <p:cNvSpPr>
            <a:spLocks noGrp="1"/>
          </p:cNvSpPr>
          <p:nvPr>
            <p:ph type="ftr" sz="quarter" idx="15"/>
          </p:nvPr>
        </p:nvSpPr>
        <p:spPr/>
        <p:txBody>
          <a:bodyPr/>
          <a:lstStyle/>
          <a:p>
            <a:r>
              <a:rPr lang="en-US"/>
              <a:t>TG's Dissertation Proposal</a:t>
            </a:r>
            <a:endParaRPr lang="en-US" dirty="0"/>
          </a:p>
        </p:txBody>
      </p:sp>
      <p:sp>
        <p:nvSpPr>
          <p:cNvPr id="7" name="Slide Number Placeholder 6">
            <a:extLst>
              <a:ext uri="{FF2B5EF4-FFF2-40B4-BE49-F238E27FC236}">
                <a16:creationId xmlns:a16="http://schemas.microsoft.com/office/drawing/2014/main" id="{FCC2246B-B726-E643-B4D3-D9CA35EB215E}"/>
              </a:ext>
            </a:extLst>
          </p:cNvPr>
          <p:cNvSpPr>
            <a:spLocks noGrp="1"/>
          </p:cNvSpPr>
          <p:nvPr>
            <p:ph type="sldNum" sz="quarter" idx="16"/>
          </p:nvPr>
        </p:nvSpPr>
        <p:spPr/>
        <p:txBody>
          <a:bodyPr/>
          <a:lstStyle/>
          <a:p>
            <a:fld id="{94484A00-4F00-BC41-AC64-A612D22D8354}" type="slidenum">
              <a:rPr lang="en-US" smtClean="0"/>
              <a:pPr/>
              <a:t>78</a:t>
            </a:fld>
            <a:endParaRPr lang="en-US"/>
          </a:p>
        </p:txBody>
      </p:sp>
    </p:spTree>
    <p:custDataLst>
      <p:tags r:id="rId1"/>
    </p:custDataLst>
    <p:extLst>
      <p:ext uri="{BB962C8B-B14F-4D97-AF65-F5344CB8AC3E}">
        <p14:creationId xmlns:p14="http://schemas.microsoft.com/office/powerpoint/2010/main" val="246832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chart seriesIdx="4" categoryIdx="-4" bldStep="series"/>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graphicEl>
                                              <a:chart seriesIdx="5" categoryIdx="-4" bldStep="series"/>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3DA199-8364-624B-BD88-18310F658011}"/>
              </a:ext>
            </a:extLst>
          </p:cNvPr>
          <p:cNvSpPr>
            <a:spLocks noGrp="1"/>
          </p:cNvSpPr>
          <p:nvPr>
            <p:ph type="title"/>
          </p:nvPr>
        </p:nvSpPr>
        <p:spPr>
          <a:xfrm>
            <a:off x="914402" y="355183"/>
            <a:ext cx="6934200" cy="479822"/>
          </a:xfrm>
        </p:spPr>
        <p:txBody>
          <a:bodyPr anchor="ctr">
            <a:normAutofit fontScale="90000"/>
          </a:bodyPr>
          <a:lstStyle/>
          <a:p>
            <a:r>
              <a:rPr lang="en-US" dirty="0"/>
              <a:t>MacroF1 for ASR Evaluation</a:t>
            </a:r>
          </a:p>
        </p:txBody>
      </p:sp>
      <p:sp>
        <p:nvSpPr>
          <p:cNvPr id="16" name="Content Placeholder 5">
            <a:extLst>
              <a:ext uri="{FF2B5EF4-FFF2-40B4-BE49-F238E27FC236}">
                <a16:creationId xmlns:a16="http://schemas.microsoft.com/office/drawing/2014/main" id="{DCB0B1D5-33F7-48FE-9478-716C1CF7F0FC}"/>
              </a:ext>
            </a:extLst>
          </p:cNvPr>
          <p:cNvSpPr>
            <a:spLocks noGrp="1"/>
          </p:cNvSpPr>
          <p:nvPr>
            <p:ph sz="half" idx="2"/>
          </p:nvPr>
        </p:nvSpPr>
        <p:spPr>
          <a:xfrm>
            <a:off x="164592" y="1185859"/>
            <a:ext cx="4629150" cy="3500438"/>
          </a:xfrm>
        </p:spPr>
        <p:txBody>
          <a:bodyPr>
            <a:normAutofit fontScale="85000" lnSpcReduction="10000"/>
          </a:bodyPr>
          <a:lstStyle/>
          <a:p>
            <a:r>
              <a:rPr lang="en-US" dirty="0">
                <a:solidFill>
                  <a:schemeClr val="bg2">
                    <a:lumMod val="25000"/>
                  </a:schemeClr>
                </a:solidFill>
              </a:rPr>
              <a:t>Which ASR metric is the best indicator of downstream CLIR task performance?</a:t>
            </a:r>
          </a:p>
          <a:p>
            <a:pPr lvl="1"/>
            <a:r>
              <a:rPr lang="en-US" dirty="0">
                <a:solidFill>
                  <a:schemeClr val="bg2">
                    <a:lumMod val="25000"/>
                  </a:schemeClr>
                </a:solidFill>
              </a:rPr>
              <a:t>Word error rate (WER)</a:t>
            </a:r>
          </a:p>
          <a:p>
            <a:pPr lvl="1"/>
            <a:r>
              <a:rPr lang="en-US" dirty="0">
                <a:solidFill>
                  <a:schemeClr val="bg2">
                    <a:lumMod val="25000"/>
                  </a:schemeClr>
                </a:solidFill>
              </a:rPr>
              <a:t>Match error rare (MER)</a:t>
            </a:r>
          </a:p>
          <a:p>
            <a:pPr lvl="1"/>
            <a:r>
              <a:rPr lang="en-US" dirty="0">
                <a:solidFill>
                  <a:schemeClr val="bg2">
                    <a:lumMod val="25000"/>
                  </a:schemeClr>
                </a:solidFill>
              </a:rPr>
              <a:t>Word information preserved (WIP)</a:t>
            </a:r>
          </a:p>
          <a:p>
            <a:r>
              <a:rPr lang="en-US" dirty="0">
                <a:solidFill>
                  <a:schemeClr val="bg2">
                    <a:lumMod val="25000"/>
                  </a:schemeClr>
                </a:solidFill>
              </a:rPr>
              <a:t>Other metrics: BLEU, MicroF1, MacroF1</a:t>
            </a:r>
          </a:p>
          <a:p>
            <a:r>
              <a:rPr lang="en-US" dirty="0">
                <a:solidFill>
                  <a:schemeClr val="bg2">
                    <a:lumMod val="25000"/>
                  </a:schemeClr>
                </a:solidFill>
              </a:rPr>
              <a:t>Correlation between ASR metrics and AQWV</a:t>
            </a:r>
          </a:p>
          <a:p>
            <a:pPr lvl="1"/>
            <a:r>
              <a:rPr lang="en-US" sz="1650" dirty="0"/>
              <a:t>Using Kendall’s rank coefficient, 𝜏  </a:t>
            </a:r>
          </a:p>
          <a:p>
            <a:pPr marL="0" indent="0">
              <a:buNone/>
            </a:pPr>
            <a:r>
              <a:rPr lang="en-US" dirty="0">
                <a:solidFill>
                  <a:schemeClr val="bg2">
                    <a:lumMod val="25000"/>
                  </a:schemeClr>
                </a:solidFill>
                <a:sym typeface="Wingdings" pitchFamily="2" charset="2"/>
              </a:rPr>
              <a:t></a:t>
            </a:r>
            <a:r>
              <a:rPr lang="en-US" dirty="0">
                <a:solidFill>
                  <a:schemeClr val="bg2">
                    <a:lumMod val="25000"/>
                  </a:schemeClr>
                </a:solidFill>
              </a:rPr>
              <a:t>MacroF1 is a strong indicator, </a:t>
            </a:r>
            <a:r>
              <a:rPr lang="en-US" sz="1725" dirty="0"/>
              <a:t>on Pashto (2C)</a:t>
            </a:r>
            <a:br>
              <a:rPr lang="en-US" sz="1725" dirty="0"/>
            </a:br>
            <a:r>
              <a:rPr lang="en-US" sz="1725" dirty="0"/>
              <a:t>             </a:t>
            </a:r>
            <a:r>
              <a:rPr lang="en-US" sz="1725" i="1" dirty="0"/>
              <a:t>      (with over 99% confidence)</a:t>
            </a:r>
          </a:p>
          <a:p>
            <a:pPr marL="0" indent="0">
              <a:buNone/>
            </a:pPr>
            <a:endParaRPr lang="en-US" dirty="0">
              <a:solidFill>
                <a:schemeClr val="bg2">
                  <a:lumMod val="25000"/>
                </a:schemeClr>
              </a:solidFill>
            </a:endParaRPr>
          </a:p>
        </p:txBody>
      </p:sp>
      <p:graphicFrame>
        <p:nvGraphicFramePr>
          <p:cNvPr id="13" name="Chart 12">
            <a:extLst>
              <a:ext uri="{FF2B5EF4-FFF2-40B4-BE49-F238E27FC236}">
                <a16:creationId xmlns:a16="http://schemas.microsoft.com/office/drawing/2014/main" id="{14B65544-DC27-0F42-851D-5732A2B23FF1}"/>
              </a:ext>
            </a:extLst>
          </p:cNvPr>
          <p:cNvGraphicFramePr>
            <a:graphicFrameLocks/>
          </p:cNvGraphicFramePr>
          <p:nvPr/>
        </p:nvGraphicFramePr>
        <p:xfrm>
          <a:off x="4793742" y="1185865"/>
          <a:ext cx="4286250" cy="3343276"/>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66066ECB-48F8-C24F-923C-B248F0A92E16}"/>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B2E7CA0F-1D9C-A145-87E3-6439AAFB50E7}"/>
              </a:ext>
            </a:extLst>
          </p:cNvPr>
          <p:cNvSpPr>
            <a:spLocks noGrp="1"/>
          </p:cNvSpPr>
          <p:nvPr>
            <p:ph type="sldNum" sz="quarter" idx="12"/>
          </p:nvPr>
        </p:nvSpPr>
        <p:spPr/>
        <p:txBody>
          <a:bodyPr/>
          <a:lstStyle/>
          <a:p>
            <a:fld id="{94484A00-4F00-BC41-AC64-A612D22D8354}" type="slidenum">
              <a:rPr lang="en-US" smtClean="0"/>
              <a:t>79</a:t>
            </a:fld>
            <a:endParaRPr lang="en-US"/>
          </a:p>
        </p:txBody>
      </p:sp>
    </p:spTree>
    <p:extLst>
      <p:ext uri="{BB962C8B-B14F-4D97-AF65-F5344CB8AC3E}">
        <p14:creationId xmlns:p14="http://schemas.microsoft.com/office/powerpoint/2010/main" val="85352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graphicEl>
                                              <a:chart seriesIdx="-3" categoryIdx="-3" bldStep="gridLegen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graphicEl>
                                              <a:chart seriesIdx="-4" categoryIdx="0" bldStep="category"/>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graphicEl>
                                              <a:chart seriesIdx="-4" categoryIdx="1" bldStep="category"/>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graphicEl>
                                              <a:chart seriesIdx="-4" categoryIdx="2" bldStep="category"/>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graphicEl>
                                              <a:chart seriesIdx="-4" categoryIdx="3" bldStep="category"/>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graphicEl>
                                              <a:chart seriesIdx="-4" categoryIdx="4" bldStep="category"/>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graphicEl>
                                              <a:chart seriesIdx="-4" categoryIdx="5" bldStep="category"/>
                                            </p:graphic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Chart bld="category"/>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A519-AB5A-BE4A-9FC3-45504707CD50}"/>
              </a:ext>
            </a:extLst>
          </p:cNvPr>
          <p:cNvSpPr>
            <a:spLocks noGrp="1"/>
          </p:cNvSpPr>
          <p:nvPr>
            <p:ph type="title"/>
          </p:nvPr>
        </p:nvSpPr>
        <p:spPr>
          <a:xfrm>
            <a:off x="936185" y="152878"/>
            <a:ext cx="7390503" cy="477079"/>
          </a:xfrm>
        </p:spPr>
        <p:txBody>
          <a:bodyPr>
            <a:noAutofit/>
          </a:bodyPr>
          <a:lstStyle/>
          <a:p>
            <a:r>
              <a:rPr lang="en-US" sz="2900" dirty="0">
                <a:latin typeface="Garamond" panose="02020404030301010803" pitchFamily="18" charset="0"/>
              </a:rPr>
              <a:t>Progress: Dealing with Rare Phenomena in MT</a:t>
            </a:r>
          </a:p>
        </p:txBody>
      </p:sp>
      <p:graphicFrame>
        <p:nvGraphicFramePr>
          <p:cNvPr id="4" name="Content Placeholder 3">
            <a:extLst>
              <a:ext uri="{FF2B5EF4-FFF2-40B4-BE49-F238E27FC236}">
                <a16:creationId xmlns:a16="http://schemas.microsoft.com/office/drawing/2014/main" id="{F0050ACE-2DAF-884C-922C-627ECF8EF23E}"/>
              </a:ext>
            </a:extLst>
          </p:cNvPr>
          <p:cNvGraphicFramePr>
            <a:graphicFrameLocks noGrp="1" noChangeAspect="1"/>
          </p:cNvGraphicFramePr>
          <p:nvPr>
            <p:ph idx="13"/>
            <p:extLst>
              <p:ext uri="{D42A27DB-BD31-4B8C-83A1-F6EECF244321}">
                <p14:modId xmlns:p14="http://schemas.microsoft.com/office/powerpoint/2010/main" val="2916085317"/>
              </p:ext>
            </p:extLst>
          </p:nvPr>
        </p:nvGraphicFramePr>
        <p:xfrm>
          <a:off x="321150" y="791538"/>
          <a:ext cx="8347090" cy="463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03E5D122-FCEA-DE4F-AA2C-6DA82A6E3C2A}"/>
              </a:ext>
            </a:extLst>
          </p:cNvPr>
          <p:cNvSpPr>
            <a:spLocks noGrp="1"/>
          </p:cNvSpPr>
          <p:nvPr>
            <p:ph type="ftr" sz="quarter" idx="15"/>
          </p:nvPr>
        </p:nvSpPr>
        <p:spPr/>
        <p:txBody>
          <a:bodyPr/>
          <a:lstStyle/>
          <a:p>
            <a:r>
              <a:rPr lang="en-US" dirty="0"/>
              <a:t>TG's Dissertation Proposal</a:t>
            </a:r>
          </a:p>
        </p:txBody>
      </p:sp>
      <p:sp>
        <p:nvSpPr>
          <p:cNvPr id="6" name="Slide Number Placeholder 5">
            <a:extLst>
              <a:ext uri="{FF2B5EF4-FFF2-40B4-BE49-F238E27FC236}">
                <a16:creationId xmlns:a16="http://schemas.microsoft.com/office/drawing/2014/main" id="{CCEB29CB-40BB-C544-8289-2383CA6A1758}"/>
              </a:ext>
            </a:extLst>
          </p:cNvPr>
          <p:cNvSpPr>
            <a:spLocks noGrp="1"/>
          </p:cNvSpPr>
          <p:nvPr>
            <p:ph type="sldNum" sz="quarter" idx="16"/>
          </p:nvPr>
        </p:nvSpPr>
        <p:spPr/>
        <p:txBody>
          <a:bodyPr/>
          <a:lstStyle/>
          <a:p>
            <a:fld id="{94484A00-4F00-BC41-AC64-A612D22D8354}" type="slidenum">
              <a:rPr lang="en-US" smtClean="0"/>
              <a:pPr/>
              <a:t>8</a:t>
            </a:fld>
            <a:endParaRPr lang="en-US"/>
          </a:p>
        </p:txBody>
      </p:sp>
    </p:spTree>
    <p:custDataLst>
      <p:tags r:id="rId1"/>
    </p:custDataLst>
    <p:extLst>
      <p:ext uri="{BB962C8B-B14F-4D97-AF65-F5344CB8AC3E}">
        <p14:creationId xmlns:p14="http://schemas.microsoft.com/office/powerpoint/2010/main" val="2605043680"/>
      </p:ext>
    </p:extLst>
  </p:cSld>
  <p:clrMapOvr>
    <a:masterClrMapping/>
  </p:clrMapOvr>
  <mc:AlternateContent xmlns:mc="http://schemas.openxmlformats.org/markup-compatibility/2006" xmlns:p14="http://schemas.microsoft.com/office/powerpoint/2010/main">
    <mc:Choice Requires="p14">
      <p:transition spd="slow" p14:dur="2000" advTm="56892"/>
    </mc:Choice>
    <mc:Fallback xmlns="">
      <p:transition spd="slow" advTm="568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7FFEEEA-7AD1-C848-BED8-6EBDD32FB0F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1C3C800D-0C03-0A4A-A06F-1BBC0E37C72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5573B8D9-B560-4243-801A-19FCE281518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F2C370AF-EB47-4641-8AA3-914C2863DC5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FFA483CF-1E4A-B345-9D44-3582F17AE55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C8DCBC54-4415-ED4D-8277-1E8F10379AE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564540DE-B01F-A54D-9F3E-24677A07F3BD}"/>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CAF3A1C4-89D4-D84B-A494-1C75B6496C6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E62F-D2D2-3F46-B85E-E026BDB7EE6B}"/>
              </a:ext>
            </a:extLst>
          </p:cNvPr>
          <p:cNvSpPr>
            <a:spLocks noGrp="1"/>
          </p:cNvSpPr>
          <p:nvPr>
            <p:ph type="title"/>
          </p:nvPr>
        </p:nvSpPr>
        <p:spPr/>
        <p:txBody>
          <a:bodyPr>
            <a:normAutofit fontScale="90000"/>
          </a:bodyPr>
          <a:lstStyle/>
          <a:p>
            <a:r>
              <a:rPr lang="en-US" dirty="0">
                <a:latin typeface="Garamond" panose="02020404030301010803" pitchFamily="18" charset="0"/>
              </a:rPr>
              <a:t>Transfer Learning: Fine Tuning</a:t>
            </a:r>
          </a:p>
        </p:txBody>
      </p:sp>
      <p:graphicFrame>
        <p:nvGraphicFramePr>
          <p:cNvPr id="4" name="Table 4">
            <a:extLst>
              <a:ext uri="{FF2B5EF4-FFF2-40B4-BE49-F238E27FC236}">
                <a16:creationId xmlns:a16="http://schemas.microsoft.com/office/drawing/2014/main" id="{781B76CC-0B71-0245-823E-9AA1387C185E}"/>
              </a:ext>
            </a:extLst>
          </p:cNvPr>
          <p:cNvGraphicFramePr>
            <a:graphicFrameLocks noGrp="1"/>
          </p:cNvGraphicFramePr>
          <p:nvPr>
            <p:ph idx="13"/>
          </p:nvPr>
        </p:nvGraphicFramePr>
        <p:xfrm>
          <a:off x="4757351" y="1036286"/>
          <a:ext cx="4285005" cy="1853082"/>
        </p:xfrm>
        <a:graphic>
          <a:graphicData uri="http://schemas.openxmlformats.org/drawingml/2006/table">
            <a:tbl>
              <a:tblPr firstRow="1" bandRow="1">
                <a:tableStyleId>{21E4AEA4-8DFA-4A89-87EB-49C32662AFE0}</a:tableStyleId>
              </a:tblPr>
              <a:tblGrid>
                <a:gridCol w="1692876">
                  <a:extLst>
                    <a:ext uri="{9D8B030D-6E8A-4147-A177-3AD203B41FA5}">
                      <a16:colId xmlns:a16="http://schemas.microsoft.com/office/drawing/2014/main" val="2773825712"/>
                    </a:ext>
                  </a:extLst>
                </a:gridCol>
                <a:gridCol w="1292109">
                  <a:extLst>
                    <a:ext uri="{9D8B030D-6E8A-4147-A177-3AD203B41FA5}">
                      <a16:colId xmlns:a16="http://schemas.microsoft.com/office/drawing/2014/main" val="884927717"/>
                    </a:ext>
                  </a:extLst>
                </a:gridCol>
                <a:gridCol w="1300020">
                  <a:extLst>
                    <a:ext uri="{9D8B030D-6E8A-4147-A177-3AD203B41FA5}">
                      <a16:colId xmlns:a16="http://schemas.microsoft.com/office/drawing/2014/main" val="3633346484"/>
                    </a:ext>
                  </a:extLst>
                </a:gridCol>
              </a:tblGrid>
              <a:tr h="530301">
                <a:tc>
                  <a:txBody>
                    <a:bodyPr/>
                    <a:lstStyle/>
                    <a:p>
                      <a:r>
                        <a:rPr lang="en-US" sz="2000" dirty="0">
                          <a:latin typeface="Garamond" panose="02020404030301010803" pitchFamily="18" charset="0"/>
                        </a:rPr>
                        <a:t>Model</a:t>
                      </a:r>
                    </a:p>
                  </a:txBody>
                  <a:tcPr/>
                </a:tc>
                <a:tc>
                  <a:txBody>
                    <a:bodyPr/>
                    <a:lstStyle/>
                    <a:p>
                      <a:pPr algn="r"/>
                      <a:r>
                        <a:rPr lang="en-US" sz="1800" dirty="0">
                          <a:latin typeface="Garamond" panose="02020404030301010803" pitchFamily="18" charset="0"/>
                        </a:rPr>
                        <a:t>BRE-ENG</a:t>
                      </a:r>
                    </a:p>
                  </a:txBody>
                  <a:tcPr/>
                </a:tc>
                <a:tc>
                  <a:txBody>
                    <a:bodyPr/>
                    <a:lstStyle/>
                    <a:p>
                      <a:pPr algn="r"/>
                      <a:r>
                        <a:rPr lang="en-US" sz="1800" dirty="0">
                          <a:latin typeface="Garamond" panose="02020404030301010803" pitchFamily="18" charset="0"/>
                        </a:rPr>
                        <a:t>SME-ENG</a:t>
                      </a:r>
                    </a:p>
                  </a:txBody>
                  <a:tcPr/>
                </a:tc>
                <a:extLst>
                  <a:ext uri="{0D108BD9-81ED-4DB2-BD59-A6C34878D82A}">
                    <a16:rowId xmlns:a16="http://schemas.microsoft.com/office/drawing/2014/main" val="1277596444"/>
                  </a:ext>
                </a:extLst>
              </a:tr>
              <a:tr h="332423">
                <a:tc>
                  <a:txBody>
                    <a:bodyPr/>
                    <a:lstStyle/>
                    <a:p>
                      <a:r>
                        <a:rPr lang="en-US" sz="2000" dirty="0">
                          <a:solidFill>
                            <a:schemeClr val="tx2"/>
                          </a:solidFill>
                          <a:latin typeface="Garamond" panose="02020404030301010803" pitchFamily="18" charset="0"/>
                        </a:rPr>
                        <a:t>Baseline</a:t>
                      </a:r>
                    </a:p>
                  </a:txBody>
                  <a:tcPr/>
                </a:tc>
                <a:tc>
                  <a:txBody>
                    <a:bodyPr/>
                    <a:lstStyle/>
                    <a:p>
                      <a:pPr algn="r"/>
                      <a:r>
                        <a:rPr lang="en-US" sz="2000" dirty="0">
                          <a:solidFill>
                            <a:schemeClr val="tx2"/>
                          </a:solidFill>
                          <a:latin typeface="Garamond" panose="02020404030301010803" pitchFamily="18" charset="0"/>
                        </a:rPr>
                        <a:t>12.7</a:t>
                      </a:r>
                    </a:p>
                  </a:txBody>
                  <a:tcPr/>
                </a:tc>
                <a:tc>
                  <a:txBody>
                    <a:bodyPr/>
                    <a:lstStyle/>
                    <a:p>
                      <a:pPr algn="r"/>
                      <a:r>
                        <a:rPr lang="en-US" sz="2000" dirty="0">
                          <a:solidFill>
                            <a:schemeClr val="tx2"/>
                          </a:solidFill>
                          <a:latin typeface="Garamond" panose="02020404030301010803" pitchFamily="18" charset="0"/>
                        </a:rPr>
                        <a:t>10.7</a:t>
                      </a:r>
                    </a:p>
                  </a:txBody>
                  <a:tcPr/>
                </a:tc>
                <a:extLst>
                  <a:ext uri="{0D108BD9-81ED-4DB2-BD59-A6C34878D82A}">
                    <a16:rowId xmlns:a16="http://schemas.microsoft.com/office/drawing/2014/main" val="1564381689"/>
                  </a:ext>
                </a:extLst>
              </a:tr>
              <a:tr h="530301">
                <a:tc>
                  <a:txBody>
                    <a:bodyPr/>
                    <a:lstStyle/>
                    <a:p>
                      <a:r>
                        <a:rPr lang="en-US" sz="2000" dirty="0">
                          <a:solidFill>
                            <a:schemeClr val="tx2"/>
                          </a:solidFill>
                          <a:latin typeface="Garamond" panose="02020404030301010803" pitchFamily="18" charset="0"/>
                        </a:rPr>
                        <a:t>500-eng parent</a:t>
                      </a:r>
                    </a:p>
                  </a:txBody>
                  <a:tcPr/>
                </a:tc>
                <a:tc>
                  <a:txBody>
                    <a:bodyPr/>
                    <a:lstStyle/>
                    <a:p>
                      <a:pPr algn="r"/>
                      <a:r>
                        <a:rPr lang="en-US" sz="2000" dirty="0">
                          <a:solidFill>
                            <a:schemeClr val="tx2"/>
                          </a:solidFill>
                          <a:latin typeface="Garamond" panose="02020404030301010803" pitchFamily="18" charset="0"/>
                        </a:rPr>
                        <a:t>11.8</a:t>
                      </a:r>
                    </a:p>
                  </a:txBody>
                  <a:tcPr/>
                </a:tc>
                <a:tc>
                  <a:txBody>
                    <a:bodyPr/>
                    <a:lstStyle/>
                    <a:p>
                      <a:pPr algn="r"/>
                      <a:r>
                        <a:rPr lang="en-US" sz="2000" dirty="0">
                          <a:solidFill>
                            <a:schemeClr val="tx2"/>
                          </a:solidFill>
                          <a:latin typeface="Garamond" panose="02020404030301010803" pitchFamily="18" charset="0"/>
                        </a:rPr>
                        <a:t>8.6</a:t>
                      </a:r>
                    </a:p>
                  </a:txBody>
                  <a:tcPr/>
                </a:tc>
                <a:extLst>
                  <a:ext uri="{0D108BD9-81ED-4DB2-BD59-A6C34878D82A}">
                    <a16:rowId xmlns:a16="http://schemas.microsoft.com/office/drawing/2014/main" val="2876759626"/>
                  </a:ext>
                </a:extLst>
              </a:tr>
              <a:tr h="332423">
                <a:tc>
                  <a:txBody>
                    <a:bodyPr/>
                    <a:lstStyle/>
                    <a:p>
                      <a:r>
                        <a:rPr lang="en-US" sz="2000" b="1" dirty="0">
                          <a:solidFill>
                            <a:schemeClr val="tx2"/>
                          </a:solidFill>
                          <a:latin typeface="Garamond" panose="02020404030301010803" pitchFamily="18" charset="0"/>
                        </a:rPr>
                        <a:t>Finetuned</a:t>
                      </a:r>
                    </a:p>
                  </a:txBody>
                  <a:tcPr/>
                </a:tc>
                <a:tc>
                  <a:txBody>
                    <a:bodyPr/>
                    <a:lstStyle/>
                    <a:p>
                      <a:pPr algn="r"/>
                      <a:r>
                        <a:rPr lang="en-US" sz="2000" b="1" dirty="0">
                          <a:solidFill>
                            <a:schemeClr val="tx2"/>
                          </a:solidFill>
                          <a:latin typeface="Garamond" panose="02020404030301010803" pitchFamily="18" charset="0"/>
                        </a:rPr>
                        <a:t>22.8</a:t>
                      </a:r>
                    </a:p>
                  </a:txBody>
                  <a:tcPr/>
                </a:tc>
                <a:tc>
                  <a:txBody>
                    <a:bodyPr/>
                    <a:lstStyle/>
                    <a:p>
                      <a:pPr algn="r"/>
                      <a:r>
                        <a:rPr lang="en-US" sz="2000" b="1" dirty="0">
                          <a:solidFill>
                            <a:schemeClr val="tx2"/>
                          </a:solidFill>
                          <a:latin typeface="Garamond" panose="02020404030301010803" pitchFamily="18" charset="0"/>
                        </a:rPr>
                        <a:t>19.1</a:t>
                      </a:r>
                    </a:p>
                  </a:txBody>
                  <a:tcPr/>
                </a:tc>
                <a:extLst>
                  <a:ext uri="{0D108BD9-81ED-4DB2-BD59-A6C34878D82A}">
                    <a16:rowId xmlns:a16="http://schemas.microsoft.com/office/drawing/2014/main" val="3468452724"/>
                  </a:ext>
                </a:extLst>
              </a:tr>
            </a:tbl>
          </a:graphicData>
        </a:graphic>
      </p:graphicFrame>
      <p:sp>
        <p:nvSpPr>
          <p:cNvPr id="7" name="Content Placeholder 2">
            <a:extLst>
              <a:ext uri="{FF2B5EF4-FFF2-40B4-BE49-F238E27FC236}">
                <a16:creationId xmlns:a16="http://schemas.microsoft.com/office/drawing/2014/main" id="{29D79076-C483-6940-9868-27221333702D}"/>
              </a:ext>
            </a:extLst>
          </p:cNvPr>
          <p:cNvSpPr txBox="1">
            <a:spLocks/>
          </p:cNvSpPr>
          <p:nvPr/>
        </p:nvSpPr>
        <p:spPr>
          <a:xfrm>
            <a:off x="205277" y="892102"/>
            <a:ext cx="8837083" cy="4064751"/>
          </a:xfrm>
        </p:spPr>
        <p:txBody>
          <a:bodyPr/>
          <a:lstStyle>
            <a:lvl1pPr marL="285739" indent="-285739" algn="l" defTabSz="380985" rtl="0" eaLnBrk="1" latinLnBrk="0" hangingPunct="1">
              <a:spcBef>
                <a:spcPct val="20000"/>
              </a:spcBef>
              <a:buFont typeface="Arial"/>
              <a:buChar char="•"/>
              <a:defRPr sz="2667" kern="1200"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1pPr>
            <a:lvl2pPr marL="619100" indent="-238115" algn="l" defTabSz="380985" rtl="0" eaLnBrk="1" latinLnBrk="0" hangingPunct="1">
              <a:spcBef>
                <a:spcPct val="20000"/>
              </a:spcBef>
              <a:buFont typeface="Arial"/>
              <a:buChar char="–"/>
              <a:defRPr sz="2333" kern="1200"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2pPr>
            <a:lvl3pPr marL="952462" indent="-190492" algn="l" defTabSz="380985" rtl="0" eaLnBrk="1" latinLnBrk="0" hangingPunct="1">
              <a:spcBef>
                <a:spcPct val="20000"/>
              </a:spcBef>
              <a:buFont typeface="Arial"/>
              <a:buChar char="•"/>
              <a:defRPr sz="2000" kern="1200"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3pPr>
            <a:lvl4pPr marL="1333447" indent="-190492" algn="l" defTabSz="380985" rtl="0" eaLnBrk="1" latinLnBrk="0" hangingPunct="1">
              <a:spcBef>
                <a:spcPct val="20000"/>
              </a:spcBef>
              <a:buFont typeface="Arial"/>
              <a:buChar char="–"/>
              <a:defRPr sz="1667" kern="1200"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4pPr>
            <a:lvl5pPr marL="1714431" indent="-190492" algn="l" defTabSz="380985" rtl="0" eaLnBrk="1" latinLnBrk="0" hangingPunct="1">
              <a:spcBef>
                <a:spcPct val="20000"/>
              </a:spcBef>
              <a:buFont typeface="Arial"/>
              <a:buChar char="»"/>
              <a:defRPr sz="1667" kern="1200" baseline="0">
                <a:solidFill>
                  <a:srgbClr val="777777"/>
                </a:solidFill>
                <a:latin typeface="Georgia" panose="02040502050405020303" pitchFamily="18" charset="0"/>
                <a:ea typeface="+mn-ea"/>
                <a:cs typeface="+mn-cs"/>
              </a:defRPr>
            </a:lvl5pPr>
            <a:lvl6pPr marL="2095416" indent="-190492" algn="l" defTabSz="380985" rtl="0" eaLnBrk="1" latinLnBrk="0" hangingPunct="1">
              <a:spcBef>
                <a:spcPct val="20000"/>
              </a:spcBef>
              <a:buFont typeface="Arial"/>
              <a:buChar char="•"/>
              <a:defRPr sz="1667" kern="1200">
                <a:solidFill>
                  <a:schemeClr val="tx1"/>
                </a:solidFill>
                <a:latin typeface="+mn-lt"/>
                <a:ea typeface="+mn-ea"/>
                <a:cs typeface="+mn-cs"/>
              </a:defRPr>
            </a:lvl6pPr>
            <a:lvl7pPr marL="2476401" indent="-190492" algn="l" defTabSz="380985" rtl="0" eaLnBrk="1" latinLnBrk="0" hangingPunct="1">
              <a:spcBef>
                <a:spcPct val="20000"/>
              </a:spcBef>
              <a:buFont typeface="Arial"/>
              <a:buChar char="•"/>
              <a:defRPr sz="1667" kern="1200">
                <a:solidFill>
                  <a:schemeClr val="tx1"/>
                </a:solidFill>
                <a:latin typeface="+mn-lt"/>
                <a:ea typeface="+mn-ea"/>
                <a:cs typeface="+mn-cs"/>
              </a:defRPr>
            </a:lvl7pPr>
            <a:lvl8pPr marL="2857386" indent="-190492" algn="l" defTabSz="380985" rtl="0" eaLnBrk="1" latinLnBrk="0" hangingPunct="1">
              <a:spcBef>
                <a:spcPct val="20000"/>
              </a:spcBef>
              <a:buFont typeface="Arial"/>
              <a:buChar char="•"/>
              <a:defRPr sz="1667" kern="1200">
                <a:solidFill>
                  <a:schemeClr val="tx1"/>
                </a:solidFill>
                <a:latin typeface="+mn-lt"/>
                <a:ea typeface="+mn-ea"/>
                <a:cs typeface="+mn-cs"/>
              </a:defRPr>
            </a:lvl8pPr>
            <a:lvl9pPr marL="3238370" indent="-190492" algn="l" defTabSz="380985" rtl="0" eaLnBrk="1" latinLnBrk="0" hangingPunct="1">
              <a:spcBef>
                <a:spcPct val="20000"/>
              </a:spcBef>
              <a:buFont typeface="Arial"/>
              <a:buChar char="•"/>
              <a:defRPr sz="1667" kern="1200">
                <a:solidFill>
                  <a:schemeClr val="tx1"/>
                </a:solidFill>
                <a:latin typeface="+mn-lt"/>
                <a:ea typeface="+mn-ea"/>
                <a:cs typeface="+mn-cs"/>
              </a:defRPr>
            </a:lvl9pPr>
          </a:lstStyle>
          <a:p>
            <a:r>
              <a:rPr lang="en-US" sz="2400" dirty="0">
                <a:solidFill>
                  <a:schemeClr val="tx2"/>
                </a:solidFill>
                <a:latin typeface="Garamond" panose="02020404030301010803" pitchFamily="18" charset="0"/>
              </a:rPr>
              <a:t>E.g., two low-resource languages</a:t>
            </a:r>
            <a:br>
              <a:rPr lang="en-US" sz="2400" dirty="0">
                <a:solidFill>
                  <a:schemeClr val="tx2"/>
                </a:solidFill>
                <a:latin typeface="Garamond" panose="02020404030301010803" pitchFamily="18" charset="0"/>
              </a:rPr>
            </a:br>
            <a:r>
              <a:rPr lang="en-US" sz="2400" dirty="0">
                <a:solidFill>
                  <a:schemeClr val="tx2"/>
                </a:solidFill>
                <a:latin typeface="Garamond" panose="02020404030301010803" pitchFamily="18" charset="0"/>
              </a:rPr>
              <a:t>BRE: 1.2M  ENG </a:t>
            </a:r>
            <a:r>
              <a:rPr lang="en-US" sz="2400" dirty="0" err="1">
                <a:solidFill>
                  <a:schemeClr val="tx2"/>
                </a:solidFill>
                <a:latin typeface="Garamond" panose="02020404030301010803" pitchFamily="18" charset="0"/>
              </a:rPr>
              <a:t>toks</a:t>
            </a:r>
            <a:r>
              <a:rPr lang="en-US" sz="2400" dirty="0">
                <a:solidFill>
                  <a:schemeClr val="tx2"/>
                </a:solidFill>
                <a:latin typeface="Garamond" panose="02020404030301010803" pitchFamily="18" charset="0"/>
              </a:rPr>
              <a:t> </a:t>
            </a:r>
            <a:br>
              <a:rPr lang="en-US" sz="2400" dirty="0">
                <a:solidFill>
                  <a:schemeClr val="tx2"/>
                </a:solidFill>
                <a:latin typeface="Garamond" panose="02020404030301010803" pitchFamily="18" charset="0"/>
              </a:rPr>
            </a:br>
            <a:r>
              <a:rPr lang="en-US" sz="2400" dirty="0">
                <a:solidFill>
                  <a:schemeClr val="tx2"/>
                </a:solidFill>
                <a:latin typeface="Garamond" panose="02020404030301010803" pitchFamily="18" charset="0"/>
              </a:rPr>
              <a:t>SME: 100K ENG </a:t>
            </a:r>
            <a:r>
              <a:rPr lang="en-US" sz="2400" dirty="0" err="1">
                <a:solidFill>
                  <a:schemeClr val="tx2"/>
                </a:solidFill>
                <a:latin typeface="Garamond" panose="02020404030301010803" pitchFamily="18" charset="0"/>
              </a:rPr>
              <a:t>toks</a:t>
            </a:r>
            <a:endParaRPr lang="en-US" sz="2400" dirty="0">
              <a:solidFill>
                <a:schemeClr val="tx2"/>
              </a:solidFill>
              <a:latin typeface="Garamond" panose="02020404030301010803" pitchFamily="18" charset="0"/>
            </a:endParaRPr>
          </a:p>
          <a:p>
            <a:r>
              <a:rPr lang="en-US" sz="2400" dirty="0">
                <a:solidFill>
                  <a:schemeClr val="tx2"/>
                </a:solidFill>
                <a:latin typeface="Garamond" panose="02020404030301010803" pitchFamily="18" charset="0"/>
              </a:rPr>
              <a:t>Huge improvements in BLEU!</a:t>
            </a:r>
          </a:p>
        </p:txBody>
      </p:sp>
      <p:sp>
        <p:nvSpPr>
          <p:cNvPr id="3" name="Footer Placeholder 2">
            <a:extLst>
              <a:ext uri="{FF2B5EF4-FFF2-40B4-BE49-F238E27FC236}">
                <a16:creationId xmlns:a16="http://schemas.microsoft.com/office/drawing/2014/main" id="{D229175E-1773-D44C-A7DB-728B2441F32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5948B848-D9AE-C94E-88AD-DCD344180126}"/>
              </a:ext>
            </a:extLst>
          </p:cNvPr>
          <p:cNvSpPr>
            <a:spLocks noGrp="1"/>
          </p:cNvSpPr>
          <p:nvPr>
            <p:ph type="sldNum" sz="quarter" idx="16"/>
          </p:nvPr>
        </p:nvSpPr>
        <p:spPr/>
        <p:txBody>
          <a:bodyPr/>
          <a:lstStyle/>
          <a:p>
            <a:fld id="{94484A00-4F00-BC41-AC64-A612D22D8354}" type="slidenum">
              <a:rPr lang="en-US" smtClean="0"/>
              <a:pPr/>
              <a:t>80</a:t>
            </a:fld>
            <a:endParaRPr lang="en-US"/>
          </a:p>
        </p:txBody>
      </p:sp>
    </p:spTree>
    <p:extLst>
      <p:ext uri="{BB962C8B-B14F-4D97-AF65-F5344CB8AC3E}">
        <p14:creationId xmlns:p14="http://schemas.microsoft.com/office/powerpoint/2010/main" val="141422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E542-0C75-464C-9905-730EB8A43076}"/>
              </a:ext>
            </a:extLst>
          </p:cNvPr>
          <p:cNvSpPr>
            <a:spLocks noGrp="1"/>
          </p:cNvSpPr>
          <p:nvPr>
            <p:ph type="title"/>
          </p:nvPr>
        </p:nvSpPr>
        <p:spPr/>
        <p:txBody>
          <a:bodyPr>
            <a:normAutofit fontScale="90000"/>
          </a:bodyPr>
          <a:lstStyle/>
          <a:p>
            <a:r>
              <a:rPr lang="en-US" dirty="0">
                <a:latin typeface="Garamond" panose="02020404030301010803" pitchFamily="18" charset="0"/>
              </a:rPr>
              <a:t>Classifier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81D722-4183-814F-9BD1-D70D335D8B6D}"/>
                  </a:ext>
                </a:extLst>
              </p:cNvPr>
              <p:cNvSpPr>
                <a:spLocks noGrp="1"/>
              </p:cNvSpPr>
              <p:nvPr>
                <p:ph idx="13"/>
              </p:nvPr>
            </p:nvSpPr>
            <p:spPr>
              <a:xfrm>
                <a:off x="628650" y="850606"/>
                <a:ext cx="8185590" cy="3944678"/>
              </a:xfrm>
            </p:spPr>
            <p:txBody>
              <a:bodyPr>
                <a:noAutofit/>
              </a:bodyPr>
              <a:lstStyle/>
              <a:p>
                <a:pPr>
                  <a:spcBef>
                    <a:spcPts val="400"/>
                  </a:spcBef>
                  <a:spcAft>
                    <a:spcPts val="300"/>
                  </a:spcAft>
                </a:pPr>
                <a:r>
                  <a:rPr lang="en-US" sz="2000" dirty="0">
                    <a:solidFill>
                      <a:schemeClr val="bg2">
                        <a:lumMod val="25000"/>
                      </a:schemeClr>
                    </a:solidFill>
                    <a:latin typeface="Garamond" panose="02020404030301010803" pitchFamily="18" charset="0"/>
                  </a:rPr>
                  <a:t>Test set, </a:t>
                </a:r>
                <a14:m>
                  <m:oMath xmlns:m="http://schemas.openxmlformats.org/officeDocument/2006/math">
                    <m:r>
                      <m:rPr>
                        <m:sty m:val="p"/>
                      </m:rP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T</m:t>
                    </m:r>
                    <m: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d>
                      <m:dPr>
                        <m:begChr m:val="{"/>
                        <m:endChr m:val="|"/>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dPr>
                      <m:e>
                        <m: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d>
                          <m:dPr>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dPr>
                          <m:e>
                            <m:sSup>
                              <m:sSupPr>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h</m:t>
                                </m:r>
                              </m:e>
                              <m:sup>
                                <m:d>
                                  <m:dPr>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dPr>
                                  <m:e>
                                    <m:r>
                                      <m:rPr>
                                        <m:sty m:val="p"/>
                                      </m:rP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i</m:t>
                                    </m:r>
                                  </m:e>
                                </m:d>
                              </m:sup>
                            </m:sSup>
                            <m: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sSup>
                              <m:sSupPr>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y</m:t>
                                </m:r>
                              </m:e>
                              <m:sup>
                                <m:d>
                                  <m:dPr>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dPr>
                                  <m:e>
                                    <m:r>
                                      <m:rPr>
                                        <m:sty m:val="p"/>
                                      </m:rP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i</m:t>
                                    </m:r>
                                  </m:e>
                                </m:d>
                              </m:sup>
                            </m:sSup>
                          </m:e>
                        </m:d>
                        <m: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e>
                    </m:d>
                    <m: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r>
                      <m:rPr>
                        <m:sty m:val="p"/>
                      </m:rP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i</m:t>
                    </m:r>
                    <m: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=1,2,3, …</m:t>
                    </m:r>
                    <m:r>
                      <m:rPr>
                        <m:sty m:val="p"/>
                      </m:rP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m:t>
                    </m:r>
                    <m:r>
                      <a:rPr lang="en-US" sz="200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oMath>
                </a14:m>
                <a:r>
                  <a:rPr lang="en-US" sz="1600" dirty="0">
                    <a:solidFill>
                      <a:schemeClr val="bg2">
                        <a:lumMod val="25000"/>
                      </a:schemeClr>
                    </a:solidFill>
                    <a:latin typeface="Cambria Math" panose="02040503050406030204" pitchFamily="18" charset="0"/>
                    <a:ea typeface="Cambria Math" panose="02040503050406030204" pitchFamily="18" charset="0"/>
                  </a:rPr>
                  <a:t> </a:t>
                </a:r>
                <a:r>
                  <a:rPr lang="en-US" sz="1600" dirty="0">
                    <a:solidFill>
                      <a:schemeClr val="bg2">
                        <a:lumMod val="25000"/>
                      </a:schemeClr>
                    </a:solidFill>
                    <a:latin typeface="Garamond" panose="02020404030301010803" pitchFamily="18" charset="0"/>
                  </a:rPr>
                  <a:t>of </a:t>
                </a:r>
                <a:r>
                  <a:rPr lang="en-US" sz="1600" i="1" dirty="0">
                    <a:solidFill>
                      <a:schemeClr val="bg2">
                        <a:lumMod val="25000"/>
                      </a:schemeClr>
                    </a:solidFill>
                    <a:latin typeface="Garamond" panose="02020404030301010803" pitchFamily="18" charset="0"/>
                  </a:rPr>
                  <a:t>(hypothesis, reference)</a:t>
                </a:r>
                <a:endParaRPr lang="en-US" sz="2000" dirty="0">
                  <a:solidFill>
                    <a:schemeClr val="bg2">
                      <a:lumMod val="25000"/>
                    </a:schemeClr>
                  </a:solidFill>
                  <a:latin typeface="Garamond" panose="02020404030301010803" pitchFamily="18" charset="0"/>
                </a:endParaRPr>
              </a:p>
              <a:p>
                <a:pPr>
                  <a:spcBef>
                    <a:spcPts val="400"/>
                  </a:spcBef>
                  <a:spcAft>
                    <a:spcPts val="300"/>
                  </a:spcAft>
                </a:pPr>
                <a:r>
                  <a:rPr lang="en-US" sz="2000" dirty="0">
                    <a:solidFill>
                      <a:schemeClr val="bg2">
                        <a:lumMod val="25000"/>
                      </a:schemeClr>
                    </a:solidFill>
                    <a:latin typeface="Garamond" panose="02020404030301010803" pitchFamily="18" charset="0"/>
                  </a:rPr>
                  <a:t>Classes are the word types, after tokenization</a:t>
                </a:r>
              </a:p>
              <a:p>
                <a:pPr lvl="1">
                  <a:spcBef>
                    <a:spcPts val="400"/>
                  </a:spcBef>
                  <a:spcAft>
                    <a:spcPts val="300"/>
                  </a:spcAft>
                </a:pPr>
                <a:r>
                  <a:rPr lang="en-US" sz="1666" dirty="0">
                    <a:solidFill>
                      <a:schemeClr val="bg2">
                        <a:lumMod val="25000"/>
                      </a:schemeClr>
                    </a:solidFill>
                    <a:latin typeface="Garamond" panose="02020404030301010803" pitchFamily="18" charset="0"/>
                  </a:rPr>
                  <a:t>We use the same tokenizer as BLEU, as implemented in </a:t>
                </a:r>
                <a:r>
                  <a:rPr lang="en-US" sz="1666" dirty="0" err="1">
                    <a:solidFill>
                      <a:schemeClr val="bg2">
                        <a:lumMod val="25000"/>
                      </a:schemeClr>
                    </a:solidFill>
                    <a:latin typeface="Garamond" panose="02020404030301010803" pitchFamily="18" charset="0"/>
                  </a:rPr>
                  <a:t>SacreBLEU</a:t>
                </a:r>
                <a:r>
                  <a:rPr lang="en-US" sz="1666" dirty="0">
                    <a:solidFill>
                      <a:schemeClr val="bg2">
                        <a:lumMod val="25000"/>
                      </a:schemeClr>
                    </a:solidFill>
                    <a:latin typeface="Garamond" panose="02020404030301010803" pitchFamily="18" charset="0"/>
                  </a:rPr>
                  <a:t> </a:t>
                </a:r>
              </a:p>
              <a:p>
                <a:pPr>
                  <a:spcBef>
                    <a:spcPts val="400"/>
                  </a:spcBef>
                  <a:spcAft>
                    <a:spcPts val="300"/>
                  </a:spcAft>
                </a:pPr>
                <a14:m>
                  <m:oMath xmlns:m="http://schemas.openxmlformats.org/officeDocument/2006/math">
                    <m:r>
                      <m:rPr>
                        <m:sty m:val="p"/>
                      </m:rP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m:t>
                    </m:r>
                    <m:r>
                      <m:rPr>
                        <m:sty m:val="p"/>
                      </m:rP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 </m:t>
                    </m:r>
                    <m:r>
                      <m:rPr>
                        <m:sty m:val="p"/>
                      </m:rP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a</m:t>
                    </m:r>
                    <m: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m:t>
                    </m:r>
                  </m:oMath>
                </a14:m>
                <a:r>
                  <a:rPr lang="en-US" sz="2000" dirty="0">
                    <a:solidFill>
                      <a:schemeClr val="bg2">
                        <a:lumMod val="25000"/>
                      </a:schemeClr>
                    </a:solidFill>
                    <a:latin typeface="XITS Math" panose="02000503000000000000" pitchFamily="2" charset="0"/>
                    <a:ea typeface="XITS Math" panose="02000503000000000000" pitchFamily="2" charset="0"/>
                    <a:cs typeface="XITS Math" panose="02000503000000000000" pitchFamily="2" charset="0"/>
                  </a:rPr>
                  <a:t> </a:t>
                </a:r>
                <a:r>
                  <a:rPr lang="en-US" sz="2000" dirty="0">
                    <a:solidFill>
                      <a:schemeClr val="bg2">
                        <a:lumMod val="25000"/>
                      </a:schemeClr>
                    </a:solidFill>
                    <a:latin typeface="Garamond" panose="02020404030301010803" pitchFamily="18" charset="0"/>
                  </a:rPr>
                  <a:t>counts the number of tokens of type</a:t>
                </a:r>
                <a:r>
                  <a:rPr lang="en-US" sz="2000" b="1" dirty="0">
                    <a:solidFill>
                      <a:schemeClr val="bg2">
                        <a:lumMod val="25000"/>
                      </a:schemeClr>
                    </a:solidFill>
                    <a:latin typeface="Garamond" panose="02020404030301010803" pitchFamily="18" charset="0"/>
                  </a:rPr>
                  <a:t>  </a:t>
                </a:r>
                <a:r>
                  <a:rPr lang="en-US" sz="2000" dirty="0">
                    <a:solidFill>
                      <a:schemeClr val="bg2">
                        <a:lumMod val="25000"/>
                      </a:schemeClr>
                    </a:solidFill>
                    <a:latin typeface="XITS Math" panose="02000503000000000000" pitchFamily="2" charset="0"/>
                    <a:ea typeface="XITS Math" panose="02000503000000000000" pitchFamily="2" charset="0"/>
                    <a:cs typeface="XITS Math" panose="02000503000000000000" pitchFamily="2" charset="0"/>
                  </a:rPr>
                  <a:t>c </a:t>
                </a:r>
                <a:r>
                  <a:rPr lang="en-US" sz="2000" b="1" dirty="0">
                    <a:solidFill>
                      <a:schemeClr val="bg2">
                        <a:lumMod val="25000"/>
                      </a:schemeClr>
                    </a:solidFill>
                    <a:latin typeface="Garamond" panose="02020404030301010803" pitchFamily="18" charset="0"/>
                  </a:rPr>
                  <a:t> </a:t>
                </a:r>
                <a:r>
                  <a:rPr lang="en-US" sz="2000" dirty="0">
                    <a:solidFill>
                      <a:schemeClr val="bg2">
                        <a:lumMod val="25000"/>
                      </a:schemeClr>
                    </a:solidFill>
                    <a:latin typeface="Garamond" panose="02020404030301010803" pitchFamily="18" charset="0"/>
                  </a:rPr>
                  <a:t>in sequence </a:t>
                </a:r>
                <a:r>
                  <a:rPr lang="en-US" sz="2000" dirty="0">
                    <a:solidFill>
                      <a:schemeClr val="bg2">
                        <a:lumMod val="25000"/>
                      </a:schemeClr>
                    </a:solidFill>
                    <a:latin typeface="XITS Math" panose="02000503000000000000" pitchFamily="2" charset="0"/>
                    <a:ea typeface="XITS Math" panose="02000503000000000000" pitchFamily="2" charset="0"/>
                    <a:cs typeface="XITS Math" panose="02000503000000000000" pitchFamily="2" charset="0"/>
                  </a:rPr>
                  <a:t>a</a:t>
                </a:r>
              </a:p>
              <a:p>
                <a:pPr>
                  <a:spcBef>
                    <a:spcPts val="400"/>
                  </a:spcBef>
                  <a:spcAft>
                    <a:spcPts val="300"/>
                  </a:spcAft>
                </a:pPr>
                <a14:m>
                  <m:oMath xmlns:m="http://schemas.openxmlformats.org/officeDocument/2006/math">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Preds</m:t>
                    </m:r>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c</m:t>
                    </m:r>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nary>
                      <m:naryPr>
                        <m:chr m:val="∑"/>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naryPr>
                      <m:sub>
                        <m:r>
                          <m:rPr>
                            <m:sty m:val="p"/>
                            <m:brk m:alnAt="23"/>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i</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=1</m:t>
                        </m:r>
                      </m:sub>
                      <m:sup>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m:t>
                        </m:r>
                      </m:sup>
                      <m:e>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C</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c</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sSup>
                          <m:sSupPr>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h</m:t>
                            </m:r>
                          </m:e>
                          <m:sup>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i</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sup>
                        </m:sSup>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e>
                    </m:nary>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Refs</m:t>
                    </m:r>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c</m:t>
                    </m:r>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  </m:t>
                    </m:r>
                    <m:nary>
                      <m:naryPr>
                        <m:chr m:val="∑"/>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naryPr>
                      <m:sub>
                        <m:r>
                          <m:rPr>
                            <m:sty m:val="p"/>
                            <m:brk m:alnAt="23"/>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i</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=1</m:t>
                        </m:r>
                      </m:sub>
                      <m:sup>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m:t>
                        </m:r>
                      </m:sup>
                      <m:e>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C</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c</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sSup>
                          <m:sSupPr>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y</m:t>
                            </m:r>
                          </m:e>
                          <m:sup>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i</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sup>
                        </m:sSup>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e>
                    </m:nary>
                  </m:oMath>
                </a14:m>
                <a:endParaRPr lang="en-US" sz="2000" dirty="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endParaRPr>
              </a:p>
              <a:p>
                <a:pPr>
                  <a:spcBef>
                    <a:spcPts val="400"/>
                  </a:spcBef>
                  <a:spcAft>
                    <a:spcPts val="300"/>
                  </a:spcAft>
                </a:pPr>
                <a14:m>
                  <m:oMath xmlns:m="http://schemas.openxmlformats.org/officeDocument/2006/math">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Match</m:t>
                    </m:r>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c</m:t>
                    </m:r>
                    <m:r>
                      <m:rPr>
                        <m:nor/>
                      </m:rPr>
                      <a:rPr lang="en-US" sz="200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nary>
                      <m:naryPr>
                        <m:chr m:val="∑"/>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naryPr>
                      <m:sub>
                        <m:r>
                          <m:rPr>
                            <m:sty m:val="p"/>
                            <m:brk m:alnAt="23"/>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i</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=1</m:t>
                        </m:r>
                      </m:sub>
                      <m:sup>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m:t>
                        </m:r>
                      </m:sup>
                      <m:e>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min</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C</m:t>
                        </m:r>
                        <m:d>
                          <m:dPr>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dPr>
                          <m:e>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c</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sSup>
                              <m:sSupPr>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h</m:t>
                                </m:r>
                              </m:e>
                              <m:sup>
                                <m:d>
                                  <m:dPr>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dPr>
                                  <m:e>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i</m:t>
                                    </m:r>
                                  </m:e>
                                </m:d>
                              </m:sup>
                            </m:sSup>
                          </m:e>
                        </m:d>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C</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c</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sSup>
                          <m:sSupPr>
                            <m:ctrlPr>
                              <a:rPr lang="en-US" sz="2000" i="1">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ctrlPr>
                          </m:sSupPr>
                          <m:e>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y</m:t>
                            </m:r>
                          </m:e>
                          <m:sup>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r>
                              <m:rPr>
                                <m:sty m:val="p"/>
                              </m:rP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i</m:t>
                            </m:r>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sup>
                        </m:sSup>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m:t>
                        </m:r>
                      </m:e>
                    </m:nary>
                    <m:r>
                      <a:rPr lang="en-US" sz="2000" b="0" i="0">
                        <a:solidFill>
                          <a:schemeClr val="bg2">
                            <a:lumMod val="25000"/>
                          </a:schemeClr>
                        </a:solidFill>
                        <a:latin typeface="Cambria Math" panose="02040503050406030204" pitchFamily="18" charset="0"/>
                        <a:ea typeface="Cambria Math" panose="02040503050406030204" pitchFamily="18" charset="0"/>
                        <a:cs typeface="XITS Math" panose="02000503000000000000" pitchFamily="2" charset="0"/>
                      </a:rPr>
                      <m:t>} </m:t>
                    </m:r>
                  </m:oMath>
                </a14:m>
                <a:r>
                  <a:rPr lang="en-US" sz="2000" dirty="0">
                    <a:solidFill>
                      <a:schemeClr val="bg2">
                        <a:lumMod val="25000"/>
                      </a:schemeClr>
                    </a:solidFill>
                    <a:latin typeface="Cambria Math" panose="02040503050406030204" pitchFamily="18" charset="0"/>
                    <a:ea typeface="Cambria Math" panose="02040503050406030204" pitchFamily="18" charset="0"/>
                  </a:rPr>
                  <a:t>         </a:t>
                </a:r>
                <a:r>
                  <a:rPr lang="en-US" sz="1400" dirty="0">
                    <a:solidFill>
                      <a:schemeClr val="bg2">
                        <a:lumMod val="25000"/>
                      </a:schemeClr>
                    </a:solidFill>
                    <a:latin typeface="Cambria Math" panose="02040503050406030204" pitchFamily="18" charset="0"/>
                    <a:ea typeface="Cambria Math" panose="02040503050406030204" pitchFamily="18" charset="0"/>
                  </a:rPr>
                  <a:t>  </a:t>
                </a:r>
                <a:r>
                  <a:rPr lang="en-US" sz="1200" i="1" dirty="0">
                    <a:solidFill>
                      <a:schemeClr val="bg2">
                        <a:lumMod val="25000"/>
                      </a:schemeClr>
                    </a:solidFill>
                    <a:latin typeface="Garamond" panose="02020404030301010803" pitchFamily="18" charset="0"/>
                  </a:rPr>
                  <a:t>[BLEU, </a:t>
                </a:r>
                <a:r>
                  <a:rPr lang="en-US" sz="1200" i="1" dirty="0" err="1">
                    <a:solidFill>
                      <a:schemeClr val="bg2">
                        <a:lumMod val="25000"/>
                      </a:schemeClr>
                    </a:solidFill>
                    <a:latin typeface="Garamond" panose="02020404030301010803" pitchFamily="18" charset="0"/>
                  </a:rPr>
                  <a:t>Papineni</a:t>
                </a:r>
                <a:r>
                  <a:rPr lang="en-US" sz="1200" i="1" dirty="0">
                    <a:solidFill>
                      <a:schemeClr val="bg2">
                        <a:lumMod val="25000"/>
                      </a:schemeClr>
                    </a:solidFill>
                    <a:latin typeface="Garamond" panose="02020404030301010803" pitchFamily="18" charset="0"/>
                  </a:rPr>
                  <a:t> et al 2002]</a:t>
                </a:r>
              </a:p>
              <a:p>
                <a:pPr>
                  <a:spcBef>
                    <a:spcPts val="400"/>
                  </a:spcBef>
                  <a:spcAft>
                    <a:spcPts val="300"/>
                  </a:spcAft>
                </a:pPr>
                <a:r>
                  <a:rPr lang="en-US" sz="2000" dirty="0">
                    <a:solidFill>
                      <a:schemeClr val="bg2">
                        <a:lumMod val="25000"/>
                      </a:schemeClr>
                    </a:solidFill>
                    <a:latin typeface="Garamond" panose="02020404030301010803" pitchFamily="18" charset="0"/>
                  </a:rPr>
                  <a:t>Precision, </a:t>
                </a:r>
                <a14:m>
                  <m:oMath xmlns:m="http://schemas.openxmlformats.org/officeDocument/2006/math">
                    <m:sSub>
                      <m:sSub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P</m:t>
                        </m:r>
                      </m:e>
                      <m:sub>
                        <m:r>
                          <m:rPr>
                            <m:sty m:val="p"/>
                          </m:rP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sub>
                    </m:sSub>
                    <m: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 </m:t>
                    </m:r>
                    <m:f>
                      <m:f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fPr>
                      <m:num>
                        <m:r>
                          <m:rPr>
                            <m:sty m:val="p"/>
                          </m:rP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Match</m:t>
                        </m:r>
                        <m:d>
                          <m:d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dPr>
                          <m:e>
                            <m:r>
                              <m:rPr>
                                <m:sty m:val="p"/>
                              </m:rP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e>
                        </m:d>
                      </m:num>
                      <m:den>
                        <m:r>
                          <m:rPr>
                            <m:sty m:val="p"/>
                          </m:rP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Preds</m:t>
                        </m:r>
                        <m:d>
                          <m:d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dPr>
                          <m:e>
                            <m:r>
                              <m:rPr>
                                <m:sty m:val="p"/>
                              </m:rPr>
                              <a:rPr lang="en-US" sz="200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e>
                        </m:d>
                      </m:den>
                    </m:f>
                  </m:oMath>
                </a14:m>
                <a:r>
                  <a:rPr lang="en-US" sz="2000" dirty="0">
                    <a:solidFill>
                      <a:schemeClr val="bg2">
                        <a:lumMod val="25000"/>
                      </a:schemeClr>
                    </a:solidFill>
                    <a:latin typeface="XITS Math" panose="02000503000000000000" pitchFamily="2" charset="0"/>
                    <a:ea typeface="XITS Math" panose="02000503000000000000" pitchFamily="2" charset="0"/>
                    <a:cs typeface="XITS Math" panose="02000503000000000000" pitchFamily="2" charset="0"/>
                  </a:rPr>
                  <a:t> </a:t>
                </a:r>
                <a:r>
                  <a:rPr lang="en-US" sz="2000" dirty="0">
                    <a:solidFill>
                      <a:schemeClr val="bg2">
                        <a:lumMod val="25000"/>
                      </a:schemeClr>
                    </a:solidFill>
                    <a:latin typeface="Garamond" panose="02020404030301010803" pitchFamily="18" charset="0"/>
                  </a:rPr>
                  <a:t>;          Recall, </a:t>
                </a:r>
                <a14:m>
                  <m:oMath xmlns:m="http://schemas.openxmlformats.org/officeDocument/2006/math">
                    <m:sSub>
                      <m:sSub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R</m:t>
                        </m:r>
                      </m:e>
                      <m:sub>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sub>
                    </m:sSub>
                    <m: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 </m:t>
                    </m:r>
                    <m:f>
                      <m:f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fPr>
                      <m:num>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Match</m:t>
                        </m:r>
                        <m:d>
                          <m:d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dPr>
                          <m:e>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e>
                        </m:d>
                      </m:num>
                      <m:den>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Refs</m:t>
                        </m:r>
                        <m:d>
                          <m:d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dPr>
                          <m:e>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e>
                        </m:d>
                      </m:den>
                    </m:f>
                  </m:oMath>
                </a14:m>
                <a:endParaRPr lang="en-US" sz="2000" dirty="0">
                  <a:solidFill>
                    <a:schemeClr val="bg2">
                      <a:lumMod val="25000"/>
                    </a:schemeClr>
                  </a:solidFill>
                  <a:latin typeface="XITS Math" panose="02000503000000000000" pitchFamily="2" charset="0"/>
                  <a:ea typeface="XITS Math" panose="02000503000000000000" pitchFamily="2" charset="0"/>
                  <a:cs typeface="XITS Math" panose="02000503000000000000" pitchFamily="2" charset="0"/>
                </a:endParaRPr>
              </a:p>
              <a:p>
                <a:pPr>
                  <a:spcBef>
                    <a:spcPts val="400"/>
                  </a:spcBef>
                  <a:spcAft>
                    <a:spcPts val="300"/>
                  </a:spcAft>
                </a:pPr>
                <a:r>
                  <a:rPr lang="en-US" sz="2000" dirty="0">
                    <a:solidFill>
                      <a:schemeClr val="bg2">
                        <a:lumMod val="25000"/>
                      </a:schemeClr>
                    </a:solidFill>
                    <a:latin typeface="Garamond" panose="02020404030301010803" pitchFamily="18" charset="0"/>
                  </a:rPr>
                  <a:t>F-measure per class </a:t>
                </a:r>
                <a:r>
                  <a:rPr lang="en-US" sz="2000" dirty="0">
                    <a:solidFill>
                      <a:schemeClr val="bg2">
                        <a:lumMod val="25000"/>
                      </a:schemeClr>
                    </a:solidFill>
                    <a:latin typeface="XITS Math" panose="02000503000000000000" pitchFamily="2" charset="0"/>
                    <a:ea typeface="XITS Math" panose="02000503000000000000" pitchFamily="2" charset="0"/>
                    <a:cs typeface="XITS Math" panose="02000503000000000000" pitchFamily="2" charset="0"/>
                  </a:rPr>
                  <a:t>c</a:t>
                </a:r>
                <a:r>
                  <a:rPr lang="en-US" sz="2000" dirty="0">
                    <a:solidFill>
                      <a:schemeClr val="bg2">
                        <a:lumMod val="25000"/>
                      </a:schemeClr>
                    </a:solidFill>
                    <a:latin typeface="Garamond" panose="02020404030301010803" pitchFamily="18" charset="0"/>
                  </a:rPr>
                  <a:t>:   </a:t>
                </a:r>
                <a14:m>
                  <m:oMath xmlns:m="http://schemas.openxmlformats.org/officeDocument/2006/math">
                    <m:sSub>
                      <m:sSub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F</m:t>
                        </m:r>
                      </m:e>
                      <m:sub>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β</m:t>
                        </m:r>
                        <m: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m:t>
                        </m:r>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sub>
                    </m:sSub>
                    <m: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m:t>
                    </m:r>
                    <m:sSup>
                      <m:sSup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sSupPr>
                      <m:e>
                        <m:d>
                          <m:d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dPr>
                          <m:e>
                            <m: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1+</m:t>
                            </m:r>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β</m:t>
                            </m:r>
                          </m:e>
                        </m:d>
                      </m:e>
                      <m:sup>
                        <m: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2</m:t>
                        </m:r>
                      </m:sup>
                    </m:sSup>
                    <m: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 </m:t>
                    </m:r>
                    <m:f>
                      <m:f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fPr>
                      <m:num>
                        <m:sSub>
                          <m:sSub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P</m:t>
                            </m:r>
                          </m:e>
                          <m:sub>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sub>
                        </m:sSub>
                        <m: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 × </m:t>
                        </m:r>
                        <m:sSub>
                          <m:sSub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R</m:t>
                            </m:r>
                          </m:e>
                          <m:sub>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sub>
                        </m:sSub>
                      </m:num>
                      <m:den>
                        <m:sSup>
                          <m:sSup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sSupPr>
                          <m:e>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β</m:t>
                            </m:r>
                          </m:e>
                          <m:sup>
                            <m: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2</m:t>
                            </m:r>
                          </m:sup>
                        </m:sSup>
                        <m: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 ×</m:t>
                        </m:r>
                        <m:sSub>
                          <m:sSub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sSubPr>
                          <m:e>
                            <m: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 </m:t>
                            </m:r>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P</m:t>
                            </m:r>
                          </m:e>
                          <m:sub>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sub>
                        </m:sSub>
                        <m: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m:t>
                        </m:r>
                        <m:sSub>
                          <m:sSubPr>
                            <m:ctrlPr>
                              <a:rPr lang="en-US" sz="2000" i="1">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ctrlPr>
                          </m:sSubPr>
                          <m:e>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R</m:t>
                            </m:r>
                          </m:e>
                          <m:sub>
                            <m:r>
                              <m:rPr>
                                <m:sty m:val="p"/>
                              </m:rPr>
                              <a:rPr lang="en-US" sz="2000" b="0" i="0">
                                <a:solidFill>
                                  <a:schemeClr val="bg2">
                                    <a:lumMod val="25000"/>
                                  </a:schemeClr>
                                </a:solidFill>
                                <a:latin typeface="Cambria Math" panose="02040503050406030204" pitchFamily="18" charset="0"/>
                                <a:ea typeface="XITS Math" panose="02000503000000000000" pitchFamily="2" charset="0"/>
                                <a:cs typeface="XITS Math" panose="02000503000000000000" pitchFamily="2" charset="0"/>
                              </a:rPr>
                              <m:t>c</m:t>
                            </m:r>
                          </m:sub>
                        </m:sSub>
                      </m:den>
                    </m:f>
                  </m:oMath>
                </a14:m>
                <a:endParaRPr lang="en-US" sz="2000" dirty="0">
                  <a:solidFill>
                    <a:schemeClr val="bg2">
                      <a:lumMod val="25000"/>
                    </a:schemeClr>
                  </a:solidFill>
                  <a:latin typeface="XITS Math" panose="02000503000000000000" pitchFamily="2" charset="0"/>
                  <a:ea typeface="XITS Math" panose="02000503000000000000" pitchFamily="2" charset="0"/>
                  <a:cs typeface="XITS Math" panose="02000503000000000000" pitchFamily="2" charset="0"/>
                </a:endParaRPr>
              </a:p>
            </p:txBody>
          </p:sp>
        </mc:Choice>
        <mc:Fallback xmlns="">
          <p:sp>
            <p:nvSpPr>
              <p:cNvPr id="3" name="Content Placeholder 2">
                <a:extLst>
                  <a:ext uri="{FF2B5EF4-FFF2-40B4-BE49-F238E27FC236}">
                    <a16:creationId xmlns:a16="http://schemas.microsoft.com/office/drawing/2014/main" id="{DD81D722-4183-814F-9BD1-D70D335D8B6D}"/>
                  </a:ext>
                </a:extLst>
              </p:cNvPr>
              <p:cNvSpPr>
                <a:spLocks noGrp="1" noRot="1" noChangeAspect="1" noMove="1" noResize="1" noEditPoints="1" noAdjustHandles="1" noChangeArrowheads="1" noChangeShapeType="1" noTextEdit="1"/>
              </p:cNvSpPr>
              <p:nvPr>
                <p:ph idx="13"/>
              </p:nvPr>
            </p:nvSpPr>
            <p:spPr>
              <a:xfrm>
                <a:off x="628650" y="850606"/>
                <a:ext cx="8185590" cy="3944678"/>
              </a:xfrm>
              <a:blipFill>
                <a:blip r:embed="rId4"/>
                <a:stretch>
                  <a:fillRect l="-619" t="-128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1419890-69F8-CC4D-9348-AA4422A0F24A}"/>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E0014B9-5929-A148-B8C0-2908CDA86A58}"/>
              </a:ext>
            </a:extLst>
          </p:cNvPr>
          <p:cNvSpPr>
            <a:spLocks noGrp="1"/>
          </p:cNvSpPr>
          <p:nvPr>
            <p:ph type="sldNum" sz="quarter" idx="16"/>
          </p:nvPr>
        </p:nvSpPr>
        <p:spPr/>
        <p:txBody>
          <a:bodyPr/>
          <a:lstStyle/>
          <a:p>
            <a:fld id="{94484A00-4F00-BC41-AC64-A612D22D8354}" type="slidenum">
              <a:rPr lang="en-US" smtClean="0"/>
              <a:pPr/>
              <a:t>81</a:t>
            </a:fld>
            <a:endParaRPr lang="en-US"/>
          </a:p>
        </p:txBody>
      </p:sp>
    </p:spTree>
    <p:custDataLst>
      <p:tags r:id="rId1"/>
    </p:custDataLst>
    <p:extLst>
      <p:ext uri="{BB962C8B-B14F-4D97-AF65-F5344CB8AC3E}">
        <p14:creationId xmlns:p14="http://schemas.microsoft.com/office/powerpoint/2010/main" val="221548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9C511C-775C-BE40-8933-D46798018E37}"/>
              </a:ext>
            </a:extLst>
          </p:cNvPr>
          <p:cNvSpPr>
            <a:spLocks noGrp="1"/>
          </p:cNvSpPr>
          <p:nvPr>
            <p:ph type="title"/>
          </p:nvPr>
        </p:nvSpPr>
        <p:spPr>
          <a:xfrm>
            <a:off x="235390" y="72670"/>
            <a:ext cx="8760172" cy="477079"/>
          </a:xfrm>
        </p:spPr>
        <p:txBody>
          <a:bodyPr>
            <a:normAutofit fontScale="90000"/>
          </a:bodyPr>
          <a:lstStyle/>
          <a:p>
            <a:r>
              <a:rPr lang="en-US" dirty="0"/>
              <a:t>Implications: Look Ahead</a:t>
            </a:r>
            <a:endParaRPr lang="en-US" dirty="0">
              <a:latin typeface="Garamond" panose="02020404030301010803" pitchFamily="18" charset="0"/>
            </a:endParaRPr>
          </a:p>
        </p:txBody>
      </p:sp>
      <p:graphicFrame>
        <p:nvGraphicFramePr>
          <p:cNvPr id="12" name="Table 12">
            <a:extLst>
              <a:ext uri="{FF2B5EF4-FFF2-40B4-BE49-F238E27FC236}">
                <a16:creationId xmlns:a16="http://schemas.microsoft.com/office/drawing/2014/main" id="{B03BF9E4-DEB7-9042-8D03-12743920CBDF}"/>
              </a:ext>
            </a:extLst>
          </p:cNvPr>
          <p:cNvGraphicFramePr>
            <a:graphicFrameLocks noGrp="1"/>
          </p:cNvGraphicFramePr>
          <p:nvPr>
            <p:extLst>
              <p:ext uri="{D42A27DB-BD31-4B8C-83A1-F6EECF244321}">
                <p14:modId xmlns:p14="http://schemas.microsoft.com/office/powerpoint/2010/main" val="1308968660"/>
              </p:ext>
            </p:extLst>
          </p:nvPr>
        </p:nvGraphicFramePr>
        <p:xfrm>
          <a:off x="337184" y="725066"/>
          <a:ext cx="8715375" cy="2595018"/>
        </p:xfrm>
        <a:graphic>
          <a:graphicData uri="http://schemas.openxmlformats.org/drawingml/2006/table">
            <a:tbl>
              <a:tblPr firstRow="1" bandRow="1">
                <a:tableStyleId>{21E4AEA4-8DFA-4A89-87EB-49C32662AFE0}</a:tableStyleId>
              </a:tblPr>
              <a:tblGrid>
                <a:gridCol w="1477329">
                  <a:extLst>
                    <a:ext uri="{9D8B030D-6E8A-4147-A177-3AD203B41FA5}">
                      <a16:colId xmlns:a16="http://schemas.microsoft.com/office/drawing/2014/main" val="2130250815"/>
                    </a:ext>
                  </a:extLst>
                </a:gridCol>
                <a:gridCol w="2941517">
                  <a:extLst>
                    <a:ext uri="{9D8B030D-6E8A-4147-A177-3AD203B41FA5}">
                      <a16:colId xmlns:a16="http://schemas.microsoft.com/office/drawing/2014/main" val="1387462645"/>
                    </a:ext>
                  </a:extLst>
                </a:gridCol>
                <a:gridCol w="4296529">
                  <a:extLst>
                    <a:ext uri="{9D8B030D-6E8A-4147-A177-3AD203B41FA5}">
                      <a16:colId xmlns:a16="http://schemas.microsoft.com/office/drawing/2014/main" val="1950032123"/>
                    </a:ext>
                  </a:extLst>
                </a:gridCol>
              </a:tblGrid>
              <a:tr h="272066">
                <a:tc>
                  <a:txBody>
                    <a:bodyPr/>
                    <a:lstStyle/>
                    <a:p>
                      <a:endParaRPr lang="en-US" sz="1600" dirty="0">
                        <a:latin typeface="Garamond" panose="02020404030301010803" pitchFamily="18" charset="0"/>
                      </a:endParaRPr>
                    </a:p>
                  </a:txBody>
                  <a:tcPr marL="45720" marR="45720" marT="0" marB="0" anchor="ctr"/>
                </a:tc>
                <a:tc>
                  <a:txBody>
                    <a:bodyPr/>
                    <a:lstStyle/>
                    <a:p>
                      <a:r>
                        <a:rPr lang="en-US" sz="1600" dirty="0">
                          <a:latin typeface="Garamond" panose="02020404030301010803" pitchFamily="18" charset="0"/>
                        </a:rPr>
                        <a:t>Before/Now</a:t>
                      </a:r>
                    </a:p>
                  </a:txBody>
                  <a:tcPr marL="45720" marR="45720" marT="0" marB="0" anchor="ctr"/>
                </a:tc>
                <a:tc>
                  <a:txBody>
                    <a:bodyPr/>
                    <a:lstStyle/>
                    <a:p>
                      <a:r>
                        <a:rPr lang="en-US" sz="1600" dirty="0">
                          <a:latin typeface="Garamond" panose="02020404030301010803" pitchFamily="18" charset="0"/>
                        </a:rPr>
                        <a:t>After/End of the Presentation</a:t>
                      </a:r>
                    </a:p>
                  </a:txBody>
                  <a:tcPr marL="45720" marR="45720" marT="0" marB="0" anchor="ctr"/>
                </a:tc>
                <a:extLst>
                  <a:ext uri="{0D108BD9-81ED-4DB2-BD59-A6C34878D82A}">
                    <a16:rowId xmlns:a16="http://schemas.microsoft.com/office/drawing/2014/main" val="608286068"/>
                  </a:ext>
                </a:extLst>
              </a:tr>
              <a:tr h="476115">
                <a:tc>
                  <a:txBody>
                    <a:bodyPr/>
                    <a:lstStyle/>
                    <a:p>
                      <a:r>
                        <a:rPr lang="en-US" sz="1600" dirty="0">
                          <a:solidFill>
                            <a:schemeClr val="bg2">
                              <a:lumMod val="25000"/>
                            </a:schemeClr>
                          </a:solidFill>
                          <a:latin typeface="Garamond" panose="02020404030301010803" pitchFamily="18" charset="0"/>
                        </a:rPr>
                        <a:t>NMT </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 NMT is generation</a:t>
                      </a:r>
                    </a:p>
                  </a:txBody>
                  <a:tcPr marL="45720" marR="45720" marT="0" marB="0" anchor="ctr"/>
                </a:tc>
                <a:tc>
                  <a:txBody>
                    <a:bodyPr/>
                    <a:lstStyle/>
                    <a:p>
                      <a:r>
                        <a:rPr lang="en-US" sz="1600" b="0" baseline="0" dirty="0">
                          <a:solidFill>
                            <a:schemeClr val="bg2">
                              <a:lumMod val="25000"/>
                            </a:schemeClr>
                          </a:solidFill>
                          <a:latin typeface="Garamond" panose="02020404030301010803" pitchFamily="18" charset="0"/>
                        </a:rPr>
                        <a:t>NMT is classification</a:t>
                      </a:r>
                      <a:r>
                        <a:rPr lang="en-US" sz="1600" b="1" baseline="30000" dirty="0">
                          <a:solidFill>
                            <a:schemeClr val="bg2">
                              <a:lumMod val="25000"/>
                            </a:schemeClr>
                          </a:solidFill>
                          <a:latin typeface="Garamond" panose="02020404030301010803" pitchFamily="18" charset="0"/>
                        </a:rPr>
                        <a:t>[1]</a:t>
                      </a:r>
                      <a:endParaRPr lang="en-US" sz="1600" b="0" baseline="30000" dirty="0">
                        <a:solidFill>
                          <a:schemeClr val="bg2">
                            <a:lumMod val="25000"/>
                          </a:schemeClr>
                        </a:solidFill>
                        <a:latin typeface="Garamond" panose="02020404030301010803" pitchFamily="18" charset="0"/>
                      </a:endParaRPr>
                    </a:p>
                  </a:txBody>
                  <a:tcPr marL="45720" marR="45720" marT="0" marB="0" anchor="ctr"/>
                </a:tc>
                <a:extLst>
                  <a:ext uri="{0D108BD9-81ED-4DB2-BD59-A6C34878D82A}">
                    <a16:rowId xmlns:a16="http://schemas.microsoft.com/office/drawing/2014/main" val="2911243320"/>
                  </a:ext>
                </a:extLst>
              </a:tr>
              <a:tr h="456035">
                <a:tc>
                  <a:txBody>
                    <a:bodyPr/>
                    <a:lstStyle/>
                    <a:p>
                      <a:r>
                        <a:rPr lang="en-US" sz="1600" dirty="0">
                          <a:solidFill>
                            <a:schemeClr val="bg2">
                              <a:lumMod val="25000"/>
                            </a:schemeClr>
                          </a:solidFill>
                          <a:latin typeface="Garamond" panose="02020404030301010803" pitchFamily="18" charset="0"/>
                        </a:rPr>
                        <a:t>Vocabulary Size</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Arbitrary hyperparameter</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Well reasoned parameter; chosen using a heuristic </a:t>
                      </a:r>
                      <a:r>
                        <a:rPr lang="en-US" sz="1600" b="1" baseline="30000" dirty="0">
                          <a:solidFill>
                            <a:schemeClr val="bg2">
                              <a:lumMod val="25000"/>
                            </a:schemeClr>
                          </a:solidFill>
                          <a:latin typeface="Garamond" panose="02020404030301010803" pitchFamily="18" charset="0"/>
                        </a:rPr>
                        <a:t>[1]</a:t>
                      </a:r>
                    </a:p>
                  </a:txBody>
                  <a:tcPr marL="45720" marR="45720" marT="0" marB="0" anchor="ctr"/>
                </a:tc>
                <a:extLst>
                  <a:ext uri="{0D108BD9-81ED-4DB2-BD59-A6C34878D82A}">
                    <a16:rowId xmlns:a16="http://schemas.microsoft.com/office/drawing/2014/main" val="2777987507"/>
                  </a:ext>
                </a:extLst>
              </a:tr>
              <a:tr h="520620">
                <a:tc>
                  <a:txBody>
                    <a:bodyPr/>
                    <a:lstStyle/>
                    <a:p>
                      <a:r>
                        <a:rPr lang="en-US" sz="1600" dirty="0">
                          <a:solidFill>
                            <a:schemeClr val="bg2">
                              <a:lumMod val="25000"/>
                            </a:schemeClr>
                          </a:solidFill>
                          <a:latin typeface="Garamond" panose="02020404030301010803" pitchFamily="18" charset="0"/>
                        </a:rPr>
                        <a:t>Evaluation</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Treat each ‘token/instance’ equally</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Important tokens are treated more important</a:t>
                      </a:r>
                      <a:r>
                        <a:rPr lang="en-US" sz="1600" b="1" baseline="30000" dirty="0">
                          <a:solidFill>
                            <a:schemeClr val="bg2">
                              <a:lumMod val="25000"/>
                            </a:schemeClr>
                          </a:solidFill>
                          <a:latin typeface="Garamond" panose="02020404030301010803" pitchFamily="18" charset="0"/>
                        </a:rPr>
                        <a:t>[2]</a:t>
                      </a:r>
                      <a:endParaRPr lang="en-US" sz="1600" b="0" baseline="0" dirty="0">
                        <a:solidFill>
                          <a:schemeClr val="bg2">
                            <a:lumMod val="25000"/>
                          </a:schemeClr>
                        </a:solidFill>
                        <a:latin typeface="Garamond" panose="02020404030301010803" pitchFamily="18" charset="0"/>
                      </a:endParaRPr>
                    </a:p>
                  </a:txBody>
                  <a:tcPr marL="45720" marR="45720" marT="0" marB="0" anchor="ctr"/>
                </a:tc>
                <a:extLst>
                  <a:ext uri="{0D108BD9-81ED-4DB2-BD59-A6C34878D82A}">
                    <a16:rowId xmlns:a16="http://schemas.microsoft.com/office/drawing/2014/main" val="3831938497"/>
                  </a:ext>
                </a:extLst>
              </a:tr>
              <a:tr h="349544">
                <a:tc>
                  <a:txBody>
                    <a:bodyPr/>
                    <a:lstStyle/>
                    <a:p>
                      <a:r>
                        <a:rPr lang="en-US" sz="1600" dirty="0">
                          <a:solidFill>
                            <a:schemeClr val="bg2">
                              <a:lumMod val="25000"/>
                            </a:schemeClr>
                          </a:solidFill>
                          <a:latin typeface="Garamond" panose="02020404030301010803" pitchFamily="18" charset="0"/>
                        </a:rPr>
                        <a:t>Scaling NMT</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To ~100 languages</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To ~500 languages; </a:t>
                      </a:r>
                      <a:r>
                        <a:rPr lang="en-US" sz="1600" b="0" baseline="0" dirty="0">
                          <a:solidFill>
                            <a:schemeClr val="bg2">
                              <a:lumMod val="25000"/>
                            </a:schemeClr>
                          </a:solidFill>
                          <a:latin typeface="Garamond" panose="02020404030301010803" pitchFamily="18" charset="0"/>
                        </a:rPr>
                        <a:t>Bunch of useful tools</a:t>
                      </a:r>
                      <a:r>
                        <a:rPr lang="en-US" sz="1600" b="1" baseline="30000" dirty="0">
                          <a:solidFill>
                            <a:schemeClr val="bg2">
                              <a:lumMod val="25000"/>
                            </a:schemeClr>
                          </a:solidFill>
                          <a:latin typeface="Garamond" panose="02020404030301010803" pitchFamily="18" charset="0"/>
                        </a:rPr>
                        <a:t>[3] </a:t>
                      </a:r>
                    </a:p>
                  </a:txBody>
                  <a:tcPr marL="45720" marR="45720" marT="0" marB="0" anchor="ctr"/>
                </a:tc>
                <a:extLst>
                  <a:ext uri="{0D108BD9-81ED-4DB2-BD59-A6C34878D82A}">
                    <a16:rowId xmlns:a16="http://schemas.microsoft.com/office/drawing/2014/main" val="3976841183"/>
                  </a:ext>
                </a:extLst>
              </a:tr>
              <a:tr h="520638">
                <a:tc>
                  <a:txBody>
                    <a:bodyPr/>
                    <a:lstStyle/>
                    <a:p>
                      <a:r>
                        <a:rPr lang="en-US" sz="1600" dirty="0">
                          <a:solidFill>
                            <a:schemeClr val="bg2">
                              <a:lumMod val="25000"/>
                            </a:schemeClr>
                          </a:solidFill>
                          <a:latin typeface="Garamond" panose="02020404030301010803" pitchFamily="18" charset="0"/>
                        </a:rPr>
                        <a:t>Multilingual NMT robustness</a:t>
                      </a:r>
                    </a:p>
                  </a:txBody>
                  <a:tcPr marL="45720" marR="45720" marT="0" marB="0" anchor="ctr"/>
                </a:tc>
                <a:tc>
                  <a:txBody>
                    <a:bodyPr/>
                    <a:lstStyle/>
                    <a:p>
                      <a:r>
                        <a:rPr lang="en-US" sz="1600" dirty="0">
                          <a:solidFill>
                            <a:schemeClr val="bg2">
                              <a:lumMod val="25000"/>
                            </a:schemeClr>
                          </a:solidFill>
                          <a:latin typeface="Garamond" panose="02020404030301010803" pitchFamily="18" charset="0"/>
                        </a:rPr>
                        <a:t>Not robust</a:t>
                      </a:r>
                    </a:p>
                  </a:txBody>
                  <a:tcPr marL="45720" marR="45720" marT="0" marB="0" anchor="ctr"/>
                </a:tc>
                <a:tc>
                  <a:txBody>
                    <a:bodyPr/>
                    <a:lstStyle/>
                    <a:p>
                      <a:r>
                        <a:rPr lang="en-US" sz="1600" b="0" baseline="0" dirty="0">
                          <a:solidFill>
                            <a:schemeClr val="bg2">
                              <a:lumMod val="25000"/>
                            </a:schemeClr>
                          </a:solidFill>
                          <a:latin typeface="Garamond" panose="02020404030301010803" pitchFamily="18" charset="0"/>
                        </a:rPr>
                        <a:t>Robust to language switching </a:t>
                      </a:r>
                      <a:r>
                        <a:rPr lang="en-US" sz="1600" b="1" baseline="30000" dirty="0">
                          <a:solidFill>
                            <a:schemeClr val="bg2">
                              <a:lumMod val="25000"/>
                            </a:schemeClr>
                          </a:solidFill>
                          <a:latin typeface="Garamond" panose="02020404030301010803" pitchFamily="18" charset="0"/>
                        </a:rPr>
                        <a:t>[4] </a:t>
                      </a:r>
                      <a:endParaRPr lang="en-US" sz="1400" b="0" baseline="0" dirty="0">
                        <a:solidFill>
                          <a:schemeClr val="bg2">
                            <a:lumMod val="25000"/>
                          </a:schemeClr>
                        </a:solidFill>
                        <a:latin typeface="Garamond" panose="02020404030301010803" pitchFamily="18" charset="0"/>
                      </a:endParaRPr>
                    </a:p>
                  </a:txBody>
                  <a:tcPr marL="45720" marR="45720" marT="0" marB="0" anchor="ctr"/>
                </a:tc>
                <a:extLst>
                  <a:ext uri="{0D108BD9-81ED-4DB2-BD59-A6C34878D82A}">
                    <a16:rowId xmlns:a16="http://schemas.microsoft.com/office/drawing/2014/main" val="2682093573"/>
                  </a:ext>
                </a:extLst>
              </a:tr>
            </a:tbl>
          </a:graphicData>
        </a:graphic>
      </p:graphicFrame>
      <p:sp>
        <p:nvSpPr>
          <p:cNvPr id="13" name="TextBox 12">
            <a:extLst>
              <a:ext uri="{FF2B5EF4-FFF2-40B4-BE49-F238E27FC236}">
                <a16:creationId xmlns:a16="http://schemas.microsoft.com/office/drawing/2014/main" id="{872C3928-1AAF-7349-9A21-23370AA03D92}"/>
              </a:ext>
            </a:extLst>
          </p:cNvPr>
          <p:cNvSpPr txBox="1"/>
          <p:nvPr/>
        </p:nvSpPr>
        <p:spPr>
          <a:xfrm>
            <a:off x="306209" y="3974548"/>
            <a:ext cx="8531582" cy="1077218"/>
          </a:xfrm>
          <a:prstGeom prst="rect">
            <a:avLst/>
          </a:prstGeom>
          <a:noFill/>
        </p:spPr>
        <p:txBody>
          <a:bodyPr wrap="square" rtlCol="0">
            <a:spAutoFit/>
          </a:bodyPr>
          <a:lstStyle/>
          <a:p>
            <a:r>
              <a:rPr lang="en-US" sz="1600" dirty="0">
                <a:solidFill>
                  <a:schemeClr val="accent1">
                    <a:lumMod val="75000"/>
                  </a:schemeClr>
                </a:solidFill>
                <a:latin typeface="Garamond" panose="02020404030301010803" pitchFamily="18" charset="0"/>
              </a:rPr>
              <a:t>[1] </a:t>
            </a:r>
            <a:r>
              <a:rPr lang="en-US" sz="1600" b="1" dirty="0">
                <a:solidFill>
                  <a:schemeClr val="accent1">
                    <a:lumMod val="75000"/>
                  </a:schemeClr>
                </a:solidFill>
                <a:latin typeface="Garamond" panose="02020404030301010803" pitchFamily="18" charset="0"/>
              </a:rPr>
              <a:t>Gowda</a:t>
            </a:r>
            <a:r>
              <a:rPr lang="en-US" sz="1600" dirty="0">
                <a:solidFill>
                  <a:schemeClr val="accent1">
                    <a:lumMod val="75000"/>
                  </a:schemeClr>
                </a:solidFill>
                <a:latin typeface="Garamond" panose="02020404030301010803" pitchFamily="18" charset="0"/>
              </a:rPr>
              <a:t> and May, </a:t>
            </a:r>
            <a:r>
              <a:rPr lang="en-US" sz="1600" i="1" dirty="0">
                <a:solidFill>
                  <a:schemeClr val="accent1">
                    <a:lumMod val="75000"/>
                  </a:schemeClr>
                </a:solidFill>
                <a:latin typeface="Garamond" panose="02020404030301010803" pitchFamily="18" charset="0"/>
              </a:rPr>
              <a:t>‘Finding the optimal vocabulary size for NMT’, </a:t>
            </a:r>
            <a:r>
              <a:rPr lang="en-US" sz="1600" dirty="0">
                <a:solidFill>
                  <a:schemeClr val="accent1">
                    <a:lumMod val="75000"/>
                  </a:schemeClr>
                </a:solidFill>
                <a:latin typeface="Garamond" panose="02020404030301010803" pitchFamily="18" charset="0"/>
              </a:rPr>
              <a:t>EMNLP 2020 Findings</a:t>
            </a:r>
            <a:endParaRPr lang="en-US" sz="1600" i="1" dirty="0">
              <a:solidFill>
                <a:schemeClr val="accent1">
                  <a:lumMod val="75000"/>
                </a:schemeClr>
              </a:solidFill>
              <a:latin typeface="Garamond" panose="02020404030301010803" pitchFamily="18" charset="0"/>
            </a:endParaRPr>
          </a:p>
          <a:p>
            <a:r>
              <a:rPr lang="en-US" sz="1600" dirty="0">
                <a:solidFill>
                  <a:schemeClr val="accent1">
                    <a:lumMod val="75000"/>
                  </a:schemeClr>
                </a:solidFill>
                <a:latin typeface="Garamond" panose="02020404030301010803" pitchFamily="18" charset="0"/>
              </a:rPr>
              <a:t>[2] </a:t>
            </a:r>
            <a:r>
              <a:rPr lang="en-US" sz="1600" b="1" dirty="0">
                <a:solidFill>
                  <a:schemeClr val="accent1">
                    <a:lumMod val="75000"/>
                  </a:schemeClr>
                </a:solidFill>
                <a:latin typeface="Garamond" panose="02020404030301010803" pitchFamily="18" charset="0"/>
              </a:rPr>
              <a:t>Gowda</a:t>
            </a:r>
            <a:r>
              <a:rPr lang="en-US" sz="1600" dirty="0">
                <a:solidFill>
                  <a:schemeClr val="accent1">
                    <a:lumMod val="75000"/>
                  </a:schemeClr>
                </a:solidFill>
                <a:latin typeface="Garamond" panose="02020404030301010803" pitchFamily="18" charset="0"/>
              </a:rPr>
              <a:t> et al, </a:t>
            </a:r>
            <a:r>
              <a:rPr lang="en-US" sz="1600" i="1" dirty="0">
                <a:solidFill>
                  <a:schemeClr val="accent1">
                    <a:lumMod val="75000"/>
                  </a:schemeClr>
                </a:solidFill>
                <a:latin typeface="Garamond" panose="02020404030301010803" pitchFamily="18" charset="0"/>
              </a:rPr>
              <a:t>‘Macro-average: Rare types are important too</a:t>
            </a:r>
            <a:r>
              <a:rPr lang="en-US" sz="1600" dirty="0">
                <a:solidFill>
                  <a:schemeClr val="accent1">
                    <a:lumMod val="75000"/>
                  </a:schemeClr>
                </a:solidFill>
                <a:latin typeface="Garamond" panose="02020404030301010803" pitchFamily="18" charset="0"/>
              </a:rPr>
              <a:t>’, NAACL 2021</a:t>
            </a:r>
          </a:p>
          <a:p>
            <a:r>
              <a:rPr lang="en-US" sz="1600" dirty="0">
                <a:solidFill>
                  <a:schemeClr val="accent1">
                    <a:lumMod val="75000"/>
                  </a:schemeClr>
                </a:solidFill>
                <a:latin typeface="Garamond" panose="02020404030301010803" pitchFamily="18" charset="0"/>
              </a:rPr>
              <a:t>[3] </a:t>
            </a:r>
            <a:r>
              <a:rPr lang="en-US" sz="1600" b="1" dirty="0">
                <a:solidFill>
                  <a:schemeClr val="accent1">
                    <a:lumMod val="75000"/>
                  </a:schemeClr>
                </a:solidFill>
                <a:latin typeface="Garamond" panose="02020404030301010803" pitchFamily="18" charset="0"/>
              </a:rPr>
              <a:t>Gowda</a:t>
            </a:r>
            <a:r>
              <a:rPr lang="en-US" sz="1600" dirty="0">
                <a:solidFill>
                  <a:schemeClr val="accent1">
                    <a:lumMod val="75000"/>
                  </a:schemeClr>
                </a:solidFill>
                <a:latin typeface="Garamond" panose="02020404030301010803" pitchFamily="18" charset="0"/>
              </a:rPr>
              <a:t> et al, </a:t>
            </a:r>
            <a:r>
              <a:rPr lang="en-US" sz="1600" i="1" dirty="0">
                <a:solidFill>
                  <a:schemeClr val="accent1">
                    <a:lumMod val="75000"/>
                  </a:schemeClr>
                </a:solidFill>
                <a:latin typeface="Garamond" panose="02020404030301010803" pitchFamily="18" charset="0"/>
              </a:rPr>
              <a:t>‘Many-to-English tools, data, and pretrained models’, </a:t>
            </a:r>
            <a:r>
              <a:rPr lang="en-US" sz="1600" dirty="0">
                <a:solidFill>
                  <a:schemeClr val="accent1">
                    <a:lumMod val="75000"/>
                  </a:schemeClr>
                </a:solidFill>
                <a:latin typeface="Garamond" panose="02020404030301010803" pitchFamily="18" charset="0"/>
              </a:rPr>
              <a:t>ACL 2021 Demos</a:t>
            </a:r>
            <a:br>
              <a:rPr lang="en-US" sz="1600" i="1" dirty="0">
                <a:solidFill>
                  <a:schemeClr val="accent1">
                    <a:lumMod val="75000"/>
                  </a:schemeClr>
                </a:solidFill>
                <a:latin typeface="Garamond" panose="02020404030301010803" pitchFamily="18" charset="0"/>
              </a:rPr>
            </a:br>
            <a:r>
              <a:rPr lang="en-US" sz="1600" dirty="0">
                <a:solidFill>
                  <a:schemeClr val="accent1">
                    <a:lumMod val="75000"/>
                  </a:schemeClr>
                </a:solidFill>
                <a:latin typeface="Garamond" panose="02020404030301010803" pitchFamily="18" charset="0"/>
              </a:rPr>
              <a:t>[4]</a:t>
            </a:r>
            <a:r>
              <a:rPr lang="en-US" sz="1600" b="1" dirty="0">
                <a:solidFill>
                  <a:schemeClr val="accent1">
                    <a:lumMod val="75000"/>
                  </a:schemeClr>
                </a:solidFill>
                <a:latin typeface="Garamond" panose="02020404030301010803" pitchFamily="18" charset="0"/>
              </a:rPr>
              <a:t> Gowda </a:t>
            </a:r>
            <a:r>
              <a:rPr lang="en-US" sz="1600" dirty="0">
                <a:solidFill>
                  <a:schemeClr val="accent1">
                    <a:lumMod val="75000"/>
                  </a:schemeClr>
                </a:solidFill>
                <a:latin typeface="Garamond" panose="02020404030301010803" pitchFamily="18" charset="0"/>
              </a:rPr>
              <a:t>et al, </a:t>
            </a:r>
            <a:r>
              <a:rPr lang="en-US" sz="1600" i="1" dirty="0">
                <a:solidFill>
                  <a:schemeClr val="accent1">
                    <a:lumMod val="75000"/>
                  </a:schemeClr>
                </a:solidFill>
                <a:latin typeface="Garamond" panose="02020404030301010803" pitchFamily="18" charset="0"/>
              </a:rPr>
              <a:t>‘Improving multilingual  MT robustness via data augmentation, </a:t>
            </a:r>
            <a:r>
              <a:rPr lang="en-US" sz="1600" dirty="0">
                <a:solidFill>
                  <a:schemeClr val="accent1">
                    <a:lumMod val="75000"/>
                  </a:schemeClr>
                </a:solidFill>
                <a:latin typeface="Garamond" panose="02020404030301010803" pitchFamily="18" charset="0"/>
              </a:rPr>
              <a:t>[under review/NAACL2022]</a:t>
            </a:r>
            <a:endParaRPr lang="en-US" sz="1600" i="1" dirty="0">
              <a:solidFill>
                <a:schemeClr val="accent1">
                  <a:lumMod val="75000"/>
                </a:schemeClr>
              </a:solidFill>
              <a:latin typeface="Garamond" panose="02020404030301010803" pitchFamily="18" charset="0"/>
            </a:endParaRPr>
          </a:p>
        </p:txBody>
      </p:sp>
      <p:sp>
        <p:nvSpPr>
          <p:cNvPr id="3" name="Slide Number Placeholder 2">
            <a:extLst>
              <a:ext uri="{FF2B5EF4-FFF2-40B4-BE49-F238E27FC236}">
                <a16:creationId xmlns:a16="http://schemas.microsoft.com/office/drawing/2014/main" id="{5BCDCE68-D05C-9545-8A34-B098A68F697B}"/>
              </a:ext>
            </a:extLst>
          </p:cNvPr>
          <p:cNvSpPr>
            <a:spLocks noGrp="1"/>
          </p:cNvSpPr>
          <p:nvPr>
            <p:ph type="sldNum" sz="quarter" idx="16"/>
          </p:nvPr>
        </p:nvSpPr>
        <p:spPr/>
        <p:txBody>
          <a:bodyPr/>
          <a:lstStyle/>
          <a:p>
            <a:fld id="{94484A00-4F00-BC41-AC64-A612D22D8354}" type="slidenum">
              <a:rPr lang="en-US" smtClean="0"/>
              <a:pPr/>
              <a:t>9</a:t>
            </a:fld>
            <a:endParaRPr lang="en-US"/>
          </a:p>
        </p:txBody>
      </p:sp>
      <p:sp>
        <p:nvSpPr>
          <p:cNvPr id="6" name="Footer Placeholder 6">
            <a:extLst>
              <a:ext uri="{FF2B5EF4-FFF2-40B4-BE49-F238E27FC236}">
                <a16:creationId xmlns:a16="http://schemas.microsoft.com/office/drawing/2014/main" id="{B5C410FF-CF3B-884D-B930-F7FF2C453348}"/>
              </a:ext>
            </a:extLst>
          </p:cNvPr>
          <p:cNvSpPr txBox="1">
            <a:spLocks/>
          </p:cNvSpPr>
          <p:nvPr/>
        </p:nvSpPr>
        <p:spPr>
          <a:xfrm>
            <a:off x="2790676" y="5462199"/>
            <a:ext cx="3649599" cy="190500"/>
          </a:xfrm>
          <a:prstGeom prst="rect">
            <a:avLst/>
          </a:prstGeom>
        </p:spPr>
        <p:txBody>
          <a:bodyPr/>
          <a:lstStyle>
            <a:defPPr>
              <a:defRPr lang="en-US"/>
            </a:defPPr>
            <a:lvl1pPr marL="0" algn="l" defTabSz="457167" rtl="0" eaLnBrk="1" latinLnBrk="0" hangingPunct="1">
              <a:defRPr sz="1800" kern="1200">
                <a:solidFill>
                  <a:schemeClr val="tx1"/>
                </a:solidFill>
                <a:latin typeface="+mn-lt"/>
                <a:ea typeface="+mn-ea"/>
                <a:cs typeface="+mn-cs"/>
              </a:defRPr>
            </a:lvl1pPr>
            <a:lvl2pPr marL="457167" algn="l" defTabSz="457167" rtl="0" eaLnBrk="1" latinLnBrk="0" hangingPunct="1">
              <a:defRPr sz="1800" kern="1200">
                <a:solidFill>
                  <a:schemeClr val="tx1"/>
                </a:solidFill>
                <a:latin typeface="+mn-lt"/>
                <a:ea typeface="+mn-ea"/>
                <a:cs typeface="+mn-cs"/>
              </a:defRPr>
            </a:lvl2pPr>
            <a:lvl3pPr marL="914334" algn="l" defTabSz="457167" rtl="0" eaLnBrk="1" latinLnBrk="0" hangingPunct="1">
              <a:defRPr sz="1800" kern="1200">
                <a:solidFill>
                  <a:schemeClr val="tx1"/>
                </a:solidFill>
                <a:latin typeface="+mn-lt"/>
                <a:ea typeface="+mn-ea"/>
                <a:cs typeface="+mn-cs"/>
              </a:defRPr>
            </a:lvl3pPr>
            <a:lvl4pPr marL="1371501" algn="l" defTabSz="457167" rtl="0" eaLnBrk="1" latinLnBrk="0" hangingPunct="1">
              <a:defRPr sz="1800" kern="1200">
                <a:solidFill>
                  <a:schemeClr val="tx1"/>
                </a:solidFill>
                <a:latin typeface="+mn-lt"/>
                <a:ea typeface="+mn-ea"/>
                <a:cs typeface="+mn-cs"/>
              </a:defRPr>
            </a:lvl4pPr>
            <a:lvl5pPr marL="1828668" algn="l" defTabSz="457167" rtl="0" eaLnBrk="1" latinLnBrk="0" hangingPunct="1">
              <a:defRPr sz="1800" kern="1200">
                <a:solidFill>
                  <a:schemeClr val="tx1"/>
                </a:solidFill>
                <a:latin typeface="+mn-lt"/>
                <a:ea typeface="+mn-ea"/>
                <a:cs typeface="+mn-cs"/>
              </a:defRPr>
            </a:lvl5pPr>
            <a:lvl6pPr marL="2285835" algn="l" defTabSz="457167" rtl="0" eaLnBrk="1" latinLnBrk="0" hangingPunct="1">
              <a:defRPr sz="1800" kern="1200">
                <a:solidFill>
                  <a:schemeClr val="tx1"/>
                </a:solidFill>
                <a:latin typeface="+mn-lt"/>
                <a:ea typeface="+mn-ea"/>
                <a:cs typeface="+mn-cs"/>
              </a:defRPr>
            </a:lvl6pPr>
            <a:lvl7pPr marL="2743002" algn="l" defTabSz="457167" rtl="0" eaLnBrk="1" latinLnBrk="0" hangingPunct="1">
              <a:defRPr sz="1800" kern="1200">
                <a:solidFill>
                  <a:schemeClr val="tx1"/>
                </a:solidFill>
                <a:latin typeface="+mn-lt"/>
                <a:ea typeface="+mn-ea"/>
                <a:cs typeface="+mn-cs"/>
              </a:defRPr>
            </a:lvl7pPr>
            <a:lvl8pPr marL="3200169" algn="l" defTabSz="457167" rtl="0" eaLnBrk="1" latinLnBrk="0" hangingPunct="1">
              <a:defRPr sz="1800" kern="1200">
                <a:solidFill>
                  <a:schemeClr val="tx1"/>
                </a:solidFill>
                <a:latin typeface="+mn-lt"/>
                <a:ea typeface="+mn-ea"/>
                <a:cs typeface="+mn-cs"/>
              </a:defRPr>
            </a:lvl8pPr>
            <a:lvl9pPr marL="3657337" algn="l" defTabSz="457167"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Garamond" panose="02020404030301010803" pitchFamily="18" charset="0"/>
              </a:rPr>
              <a:t>TG's Dissertation Proposal</a:t>
            </a:r>
          </a:p>
        </p:txBody>
      </p:sp>
    </p:spTree>
    <p:extLst>
      <p:ext uri="{BB962C8B-B14F-4D97-AF65-F5344CB8AC3E}">
        <p14:creationId xmlns:p14="http://schemas.microsoft.com/office/powerpoint/2010/main" val="2700244990"/>
      </p:ext>
    </p:extLst>
  </p:cSld>
  <p:clrMapOvr>
    <a:masterClrMapping/>
  </p:clrMapOvr>
  <mc:AlternateContent xmlns:mc="http://schemas.openxmlformats.org/markup-compatibility/2006" xmlns:p14="http://schemas.microsoft.com/office/powerpoint/2010/main">
    <mc:Choice Requires="p14">
      <p:transition spd="slow" p14:dur="2000" advTm="123913"/>
    </mc:Choice>
    <mc:Fallback xmlns="">
      <p:transition spd="slow" advTm="12391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5|1.7|4.5|0.8|15.5|7.6|7.7|4.2"/>
</p:tagLst>
</file>

<file path=ppt/tags/tag10.xml><?xml version="1.0" encoding="utf-8"?>
<p:tagLst xmlns:a="http://schemas.openxmlformats.org/drawingml/2006/main" xmlns:r="http://schemas.openxmlformats.org/officeDocument/2006/relationships" xmlns:p="http://schemas.openxmlformats.org/presentationml/2006/main">
  <p:tag name="TIMING" val="|17.7|27.1|28.2|8.9|3.3|11.9|5.7"/>
</p:tagLst>
</file>

<file path=ppt/tags/tag11.xml><?xml version="1.0" encoding="utf-8"?>
<p:tagLst xmlns:a="http://schemas.openxmlformats.org/drawingml/2006/main" xmlns:r="http://schemas.openxmlformats.org/officeDocument/2006/relationships" xmlns:p="http://schemas.openxmlformats.org/presentationml/2006/main">
  <p:tag name="TIMING" val="|17.7|27.1|28.2|8.9|3.3|11.9|5.7"/>
</p:tagLst>
</file>

<file path=ppt/tags/tag12.xml><?xml version="1.0" encoding="utf-8"?>
<p:tagLst xmlns:a="http://schemas.openxmlformats.org/drawingml/2006/main" xmlns:r="http://schemas.openxmlformats.org/officeDocument/2006/relationships" xmlns:p="http://schemas.openxmlformats.org/presentationml/2006/main">
  <p:tag name="TIMING" val="|4.1|5.5|3.8|15.8"/>
</p:tagLst>
</file>

<file path=ppt/tags/tag13.xml><?xml version="1.0" encoding="utf-8"?>
<p:tagLst xmlns:a="http://schemas.openxmlformats.org/drawingml/2006/main" xmlns:r="http://schemas.openxmlformats.org/officeDocument/2006/relationships" xmlns:p="http://schemas.openxmlformats.org/presentationml/2006/main">
  <p:tag name="TIMING" val="|4.1|5.5|3.8|15.8"/>
</p:tagLst>
</file>

<file path=ppt/tags/tag14.xml><?xml version="1.0" encoding="utf-8"?>
<p:tagLst xmlns:a="http://schemas.openxmlformats.org/drawingml/2006/main" xmlns:r="http://schemas.openxmlformats.org/officeDocument/2006/relationships" xmlns:p="http://schemas.openxmlformats.org/presentationml/2006/main">
  <p:tag name="TIMING" val="|18.2|20.8"/>
</p:tagLst>
</file>

<file path=ppt/tags/tag15.xml><?xml version="1.0" encoding="utf-8"?>
<p:tagLst xmlns:a="http://schemas.openxmlformats.org/drawingml/2006/main" xmlns:r="http://schemas.openxmlformats.org/officeDocument/2006/relationships" xmlns:p="http://schemas.openxmlformats.org/presentationml/2006/main">
  <p:tag name="TIMING" val="|19.6"/>
</p:tagLst>
</file>

<file path=ppt/tags/tag16.xml><?xml version="1.0" encoding="utf-8"?>
<p:tagLst xmlns:a="http://schemas.openxmlformats.org/drawingml/2006/main" xmlns:r="http://schemas.openxmlformats.org/officeDocument/2006/relationships" xmlns:p="http://schemas.openxmlformats.org/presentationml/2006/main">
  <p:tag name="TIMING" val="|18.5|6.6|4.7"/>
</p:tagLst>
</file>

<file path=ppt/tags/tag17.xml><?xml version="1.0" encoding="utf-8"?>
<p:tagLst xmlns:a="http://schemas.openxmlformats.org/drawingml/2006/main" xmlns:r="http://schemas.openxmlformats.org/officeDocument/2006/relationships" xmlns:p="http://schemas.openxmlformats.org/presentationml/2006/main">
  <p:tag name="TIMING" val="|25.9|40.2|14.3"/>
</p:tagLst>
</file>

<file path=ppt/tags/tag18.xml><?xml version="1.0" encoding="utf-8"?>
<p:tagLst xmlns:a="http://schemas.openxmlformats.org/drawingml/2006/main" xmlns:r="http://schemas.openxmlformats.org/officeDocument/2006/relationships" xmlns:p="http://schemas.openxmlformats.org/presentationml/2006/main">
  <p:tag name="TIMING" val="|74.6"/>
</p:tagLst>
</file>

<file path=ppt/tags/tag19.xml><?xml version="1.0" encoding="utf-8"?>
<p:tagLst xmlns:a="http://schemas.openxmlformats.org/drawingml/2006/main" xmlns:r="http://schemas.openxmlformats.org/officeDocument/2006/relationships" xmlns:p="http://schemas.openxmlformats.org/presentationml/2006/main">
  <p:tag name="TIMING" val="|6.4|19.2|21.6"/>
</p:tagLst>
</file>

<file path=ppt/tags/tag2.xml><?xml version="1.0" encoding="utf-8"?>
<p:tagLst xmlns:a="http://schemas.openxmlformats.org/drawingml/2006/main" xmlns:r="http://schemas.openxmlformats.org/officeDocument/2006/relationships" xmlns:p="http://schemas.openxmlformats.org/presentationml/2006/main">
  <p:tag name="TIMING" val="|27.7|4.8|3.2|0.9|8.4|11.6|8.5|3.8"/>
</p:tagLst>
</file>

<file path=ppt/tags/tag20.xml><?xml version="1.0" encoding="utf-8"?>
<p:tagLst xmlns:a="http://schemas.openxmlformats.org/drawingml/2006/main" xmlns:r="http://schemas.openxmlformats.org/officeDocument/2006/relationships" xmlns:p="http://schemas.openxmlformats.org/presentationml/2006/main">
  <p:tag name="TIMING" val="|8.1|22.3"/>
</p:tagLst>
</file>

<file path=ppt/tags/tag21.xml><?xml version="1.0" encoding="utf-8"?>
<p:tagLst xmlns:a="http://schemas.openxmlformats.org/drawingml/2006/main" xmlns:r="http://schemas.openxmlformats.org/officeDocument/2006/relationships" xmlns:p="http://schemas.openxmlformats.org/presentationml/2006/main">
  <p:tag name="TIMING" val="|0.7|3.3|28.5|7.2|10.8|4|4|10.2"/>
</p:tagLst>
</file>

<file path=ppt/tags/tag22.xml><?xml version="1.0" encoding="utf-8"?>
<p:tagLst xmlns:a="http://schemas.openxmlformats.org/drawingml/2006/main" xmlns:r="http://schemas.openxmlformats.org/officeDocument/2006/relationships" xmlns:p="http://schemas.openxmlformats.org/presentationml/2006/main">
  <p:tag name="TIMING" val="|21.9|7.2|14.2|12.6|49.6|26.9"/>
</p:tagLst>
</file>

<file path=ppt/tags/tag23.xml><?xml version="1.0" encoding="utf-8"?>
<p:tagLst xmlns:a="http://schemas.openxmlformats.org/drawingml/2006/main" xmlns:r="http://schemas.openxmlformats.org/officeDocument/2006/relationships" xmlns:p="http://schemas.openxmlformats.org/presentationml/2006/main">
  <p:tag name="TIMING" val="|18.1|13|32.5"/>
</p:tagLst>
</file>

<file path=ppt/tags/tag3.xml><?xml version="1.0" encoding="utf-8"?>
<p:tagLst xmlns:a="http://schemas.openxmlformats.org/drawingml/2006/main" xmlns:r="http://schemas.openxmlformats.org/officeDocument/2006/relationships" xmlns:p="http://schemas.openxmlformats.org/presentationml/2006/main">
  <p:tag name="TIMING" val="|27.6|15.4|10.1"/>
</p:tagLst>
</file>

<file path=ppt/tags/tag4.xml><?xml version="1.0" encoding="utf-8"?>
<p:tagLst xmlns:a="http://schemas.openxmlformats.org/drawingml/2006/main" xmlns:r="http://schemas.openxmlformats.org/officeDocument/2006/relationships" xmlns:p="http://schemas.openxmlformats.org/presentationml/2006/main">
  <p:tag name="TIMING" val="|39.6|17.1|10"/>
</p:tagLst>
</file>

<file path=ppt/tags/tag5.xml><?xml version="1.0" encoding="utf-8"?>
<p:tagLst xmlns:a="http://schemas.openxmlformats.org/drawingml/2006/main" xmlns:r="http://schemas.openxmlformats.org/officeDocument/2006/relationships" xmlns:p="http://schemas.openxmlformats.org/presentationml/2006/main">
  <p:tag name="TIMING" val="|9.7|0.8|28.7"/>
</p:tagLst>
</file>

<file path=ppt/tags/tag6.xml><?xml version="1.0" encoding="utf-8"?>
<p:tagLst xmlns:a="http://schemas.openxmlformats.org/drawingml/2006/main" xmlns:r="http://schemas.openxmlformats.org/officeDocument/2006/relationships" xmlns:p="http://schemas.openxmlformats.org/presentationml/2006/main">
  <p:tag name="TIMING" val="|32.7|29.9|45.7|1.1|4.3|1.1"/>
</p:tagLst>
</file>

<file path=ppt/tags/tag7.xml><?xml version="1.0" encoding="utf-8"?>
<p:tagLst xmlns:a="http://schemas.openxmlformats.org/drawingml/2006/main" xmlns:r="http://schemas.openxmlformats.org/officeDocument/2006/relationships" xmlns:p="http://schemas.openxmlformats.org/presentationml/2006/main">
  <p:tag name="TIMING" val="|32.7|29.9|45.7|1.1|4.3|1.1"/>
</p:tagLst>
</file>

<file path=ppt/tags/tag8.xml><?xml version="1.0" encoding="utf-8"?>
<p:tagLst xmlns:a="http://schemas.openxmlformats.org/drawingml/2006/main" xmlns:r="http://schemas.openxmlformats.org/officeDocument/2006/relationships" xmlns:p="http://schemas.openxmlformats.org/presentationml/2006/main">
  <p:tag name="TIMING" val="|40.1|1.2|35.2"/>
</p:tagLst>
</file>

<file path=ppt/tags/tag9.xml><?xml version="1.0" encoding="utf-8"?>
<p:tagLst xmlns:a="http://schemas.openxmlformats.org/drawingml/2006/main" xmlns:r="http://schemas.openxmlformats.org/officeDocument/2006/relationships" xmlns:p="http://schemas.openxmlformats.org/presentationml/2006/main">
  <p:tag name="TIMING" val="|30.7|22.7|5.1|8.1"/>
</p:tagLst>
</file>

<file path=ppt/theme/theme1.xml><?xml version="1.0" encoding="utf-8"?>
<a:theme xmlns:a="http://schemas.openxmlformats.org/drawingml/2006/main" name="Minimal US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105507</TotalTime>
  <Words>8843</Words>
  <Application>Microsoft Macintosh PowerPoint</Application>
  <PresentationFormat>On-screen Show (16:10)</PresentationFormat>
  <Paragraphs>1229</Paragraphs>
  <Slides>81</Slides>
  <Notes>26</Notes>
  <HiddenSlides>17</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81</vt:i4>
      </vt:variant>
    </vt:vector>
  </HeadingPairs>
  <TitlesOfParts>
    <vt:vector size="98" baseType="lpstr">
      <vt:lpstr>Adobe Caslon Pro</vt:lpstr>
      <vt:lpstr>American Typewriter</vt:lpstr>
      <vt:lpstr>AMERICAN TYPEWRITER CONDENSED L</vt:lpstr>
      <vt:lpstr>Arial</vt:lpstr>
      <vt:lpstr>Calibri</vt:lpstr>
      <vt:lpstr>Cambria Math</vt:lpstr>
      <vt:lpstr>Chalkduster</vt:lpstr>
      <vt:lpstr>Consolas</vt:lpstr>
      <vt:lpstr>Courier New</vt:lpstr>
      <vt:lpstr>Garamond</vt:lpstr>
      <vt:lpstr>Georgia</vt:lpstr>
      <vt:lpstr>System Font Regular</vt:lpstr>
      <vt:lpstr>The Hand</vt:lpstr>
      <vt:lpstr>Times New Roman</vt:lpstr>
      <vt:lpstr>Wingdings</vt:lpstr>
      <vt:lpstr>XITS Math</vt:lpstr>
      <vt:lpstr>Minimal USC</vt:lpstr>
      <vt:lpstr>PowerPoint Presentation</vt:lpstr>
      <vt:lpstr>75 Years Ago ….</vt:lpstr>
      <vt:lpstr>Is NLP/MT Solved Now?</vt:lpstr>
      <vt:lpstr>PowerPoint Presentation</vt:lpstr>
      <vt:lpstr>Long-tail Curse</vt:lpstr>
      <vt:lpstr>Language Coverage</vt:lpstr>
      <vt:lpstr>TG’s Thesis</vt:lpstr>
      <vt:lpstr>Progress: Dealing with Rare Phenomena in MT</vt:lpstr>
      <vt:lpstr>Implications: Look Ahead</vt:lpstr>
      <vt:lpstr>PowerPoint Presentation</vt:lpstr>
      <vt:lpstr>Part-I Rare Words in Training</vt:lpstr>
      <vt:lpstr>Neural Machine Translation</vt:lpstr>
      <vt:lpstr>BPE  Subwords</vt:lpstr>
      <vt:lpstr>Experimental Setup </vt:lpstr>
      <vt:lpstr>PowerPoint Presentation</vt:lpstr>
      <vt:lpstr>PowerPoint Presentation</vt:lpstr>
      <vt:lpstr>PowerPoint Presentation</vt:lpstr>
      <vt:lpstr>PowerPoint Presentation</vt:lpstr>
      <vt:lpstr>Transformer Ablation</vt:lpstr>
      <vt:lpstr>NMT  Abstraction</vt:lpstr>
      <vt:lpstr>Imbalanced Classification Problem</vt:lpstr>
      <vt:lpstr>Imbalanced Classification Learning Methods </vt:lpstr>
      <vt:lpstr>Classifier (C)</vt:lpstr>
      <vt:lpstr>AutoRegressor (R)</vt:lpstr>
      <vt:lpstr>Effect of BPE</vt:lpstr>
      <vt:lpstr>Heuristic</vt:lpstr>
      <vt:lpstr>Frequency-based Bias on Class Performance</vt:lpstr>
      <vt:lpstr>Frequency-based Bias on Class Performance</vt:lpstr>
      <vt:lpstr>Part-I Conclusion</vt:lpstr>
      <vt:lpstr>PowerPoint Presentation</vt:lpstr>
      <vt:lpstr>Motivation / Problem</vt:lpstr>
      <vt:lpstr>Review of MT Metrics</vt:lpstr>
      <vt:lpstr>Review of MT Metrics</vt:lpstr>
      <vt:lpstr>Multiclass Classifier  Evaluation</vt:lpstr>
      <vt:lpstr>MacroF1 vs Others</vt:lpstr>
      <vt:lpstr>Empirical Justification for  MacroF1 as an MT Eval Metric</vt:lpstr>
      <vt:lpstr>WMT Metrics: Wins per Metric</vt:lpstr>
      <vt:lpstr>CLIR Task: Pipeline</vt:lpstr>
      <vt:lpstr>CLIR Task: Pipeline</vt:lpstr>
      <vt:lpstr>Downstream CLIR Task</vt:lpstr>
      <vt:lpstr>Downstream CLIR Task</vt:lpstr>
      <vt:lpstr>Difference Between Supervised and  Unsupervised NMT Performance (Collaboration with Weiqiu You)</vt:lpstr>
      <vt:lpstr>SNMT vs UNMT: BLEU and MacroF1</vt:lpstr>
      <vt:lpstr>PowerPoint Presentation</vt:lpstr>
      <vt:lpstr>PowerPoint Presentation</vt:lpstr>
      <vt:lpstr>Part-II: Conclusion</vt:lpstr>
      <vt:lpstr>Many-to-English Machine Translation Tools, Data, and Pretrained Models</vt:lpstr>
      <vt:lpstr>Language Coverage</vt:lpstr>
      <vt:lpstr>Tools for Scalable NMT</vt:lpstr>
      <vt:lpstr>Datasets for 500+ Languages</vt:lpstr>
      <vt:lpstr>Dataset Standardization</vt:lpstr>
      <vt:lpstr>500 → English Translation</vt:lpstr>
      <vt:lpstr>Dataset Sizes: 500 Languages</vt:lpstr>
      <vt:lpstr>500-Eng : Pretrained Models, Data, Demo</vt:lpstr>
      <vt:lpstr>Translation Service: BLEU on OPUS-100 Test Set</vt:lpstr>
      <vt:lpstr>Finetuning: BLEU  on IARPA MATERIAL Datasets (Analysis)</vt:lpstr>
      <vt:lpstr>Finetuning: MacroF1  on IARPA MATERIAL Evaluations (Analysis)</vt:lpstr>
      <vt:lpstr>Part-III Conclusion</vt:lpstr>
      <vt:lpstr>PowerPoint Presentation</vt:lpstr>
      <vt:lpstr>Problem</vt:lpstr>
      <vt:lpstr>Robustness Checks</vt:lpstr>
      <vt:lpstr>Experiment Setup</vt:lpstr>
      <vt:lpstr>Results: BLEU</vt:lpstr>
      <vt:lpstr>Qualitative Examples</vt:lpstr>
      <vt:lpstr>Attention Visualization</vt:lpstr>
      <vt:lpstr>Attention Bleed</vt:lpstr>
      <vt:lpstr>Part-IV Conclusion</vt:lpstr>
      <vt:lpstr>Current/WIP Research</vt:lpstr>
      <vt:lpstr>Implications</vt:lpstr>
      <vt:lpstr>Works Outside MT [Since MS @ USC]</vt:lpstr>
      <vt:lpstr>Next Steps in Ph.D.</vt:lpstr>
      <vt:lpstr>PowerPoint Presentation</vt:lpstr>
      <vt:lpstr>The Other Curse</vt:lpstr>
      <vt:lpstr>Q &amp; A</vt:lpstr>
      <vt:lpstr>Background</vt:lpstr>
      <vt:lpstr>Thesis Statement</vt:lpstr>
      <vt:lpstr>Class Performance</vt:lpstr>
      <vt:lpstr>WebNLG Data-to-Text Evaluation</vt:lpstr>
      <vt:lpstr>MacroF1 for ASR Evaluation</vt:lpstr>
      <vt:lpstr>Transfer Learning: Fine Tuning</vt:lpstr>
      <vt:lpstr>Classifier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Thamme Gowda</dc:creator>
  <cp:lastModifiedBy>Thamme Gowda</cp:lastModifiedBy>
  <cp:revision>434</cp:revision>
  <cp:lastPrinted>2012-02-07T18:57:58Z</cp:lastPrinted>
  <dcterms:created xsi:type="dcterms:W3CDTF">2021-03-02T00:29:16Z</dcterms:created>
  <dcterms:modified xsi:type="dcterms:W3CDTF">2022-01-25T23:40:51Z</dcterms:modified>
</cp:coreProperties>
</file>